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lvl1pPr>
    <a:lvl2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lvl2pPr>
    <a:lvl3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lvl3pPr>
    <a:lvl4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lvl4pPr>
    <a:lvl5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lvl5pPr>
    <a:lvl6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lvl6pPr>
    <a:lvl7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lvl7pPr>
    <a:lvl8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lvl8pPr>
    <a:lvl9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
          <a:latin typeface="Graphik Semibold"/>
          <a:ea typeface="Graphik Semibold"/>
          <a:cs typeface="Graphik Semibold"/>
        </a:font>
        <a:srgbClr val="8100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CAD5E6"/>
          </a:solidFill>
        </a:fill>
      </a:tcStyle>
    </a:wholeTbl>
    <a:band2H>
      <a:tcTxStyle b="def" i="def"/>
      <a:tcStyle>
        <a:tcBdr/>
        <a:fill>
          <a:solidFill>
            <a:srgbClr val="E6EBF3"/>
          </a:solidFill>
        </a:fill>
      </a:tcStyle>
    </a:band2H>
    <a:firstCo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1"/>
          </a:solidFill>
        </a:fill>
      </a:tcStyle>
    </a:firstCol>
    <a:la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381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1"/>
          </a:solidFill>
        </a:fill>
      </a:tcStyle>
    </a:lastRow>
    <a:fir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381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1"/>
          </a:solidFill>
        </a:fill>
      </a:tcStyle>
    </a:firstRow>
  </a:tblStyle>
  <a:tblStyle styleId="{C7B018BB-80A7-4F77-B60F-C8B233D01FF8}" styleName="">
    <a:tblBg/>
    <a:wholeTbl>
      <a:tcTxStyle b="on" i="off">
        <a:font>
          <a:latin typeface="Graphik Semibold"/>
          <a:ea typeface="Graphik Semibold"/>
          <a:cs typeface="Graphik Semibold"/>
        </a:font>
        <a:srgbClr val="8100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CBE4CA"/>
          </a:solidFill>
        </a:fill>
      </a:tcStyle>
    </a:wholeTbl>
    <a:band2H>
      <a:tcTxStyle b="def" i="def"/>
      <a:tcStyle>
        <a:tcBdr/>
        <a:fill>
          <a:solidFill>
            <a:srgbClr val="E7F2E6"/>
          </a:solidFill>
        </a:fill>
      </a:tcStyle>
    </a:band2H>
    <a:firstCo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3"/>
          </a:solidFill>
        </a:fill>
      </a:tcStyle>
    </a:firstCol>
    <a:la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381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3"/>
          </a:solidFill>
        </a:fill>
      </a:tcStyle>
    </a:lastRow>
    <a:fir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381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3"/>
          </a:solidFill>
        </a:fill>
      </a:tcStyle>
    </a:firstRow>
  </a:tblStyle>
  <a:tblStyle styleId="{EEE7283C-3CF3-47DC-8721-378D4A62B228}" styleName="">
    <a:tblBg/>
    <a:wholeTbl>
      <a:tcTxStyle b="on" i="off">
        <a:font>
          <a:latin typeface="Graphik Semibold"/>
          <a:ea typeface="Graphik Semibold"/>
          <a:cs typeface="Graphik Semibold"/>
        </a:font>
        <a:srgbClr val="8100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ECCBD6"/>
          </a:solidFill>
        </a:fill>
      </a:tcStyle>
    </a:wholeTbl>
    <a:band2H>
      <a:tcTxStyle b="def" i="def"/>
      <a:tcStyle>
        <a:tcBdr/>
        <a:fill>
          <a:solidFill>
            <a:srgbClr val="F6E7EC"/>
          </a:solidFill>
        </a:fill>
      </a:tcStyle>
    </a:band2H>
    <a:firstCo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6"/>
          </a:solidFill>
        </a:fill>
      </a:tcStyle>
    </a:firstCol>
    <a:la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381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6"/>
          </a:solidFill>
        </a:fill>
      </a:tcStyle>
    </a:lastRow>
    <a:fir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381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6"/>
          </a:solidFill>
        </a:fill>
      </a:tcStyle>
    </a:firstRow>
  </a:tblStyle>
  <a:tblStyle styleId="{CF821DB8-F4EB-4A41-A1BA-3FCAFE7338EE}" styleName="">
    <a:tblBg/>
    <a:wholeTbl>
      <a:tcTxStyle b="on" i="off">
        <a:font>
          <a:latin typeface="Graphik Semibold"/>
          <a:ea typeface="Graphik Semibold"/>
          <a:cs typeface="Graphik Semibold"/>
        </a:font>
        <a:srgbClr val="810092"/>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CE6EE"/>
          </a:solidFill>
        </a:fill>
      </a:tcStyle>
    </a:wholeTbl>
    <a:band2H>
      <a:tcTxStyle b="def" i="def"/>
      <a:tcStyle>
        <a:tcBdr/>
        <a:fill>
          <a:solidFill>
            <a:srgbClr val="929292"/>
          </a:solidFill>
        </a:fill>
      </a:tcStyle>
    </a:band2H>
    <a:firstCol>
      <a:tcTxStyle b="on" i="off">
        <a:font>
          <a:latin typeface="Graphik Semibold"/>
          <a:ea typeface="Graphik Semibold"/>
          <a:cs typeface="Graphik Semibold"/>
        </a:font>
        <a:srgbClr val="929292"/>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Graphik Semibold"/>
          <a:ea typeface="Graphik Semibold"/>
          <a:cs typeface="Graphik Semibold"/>
        </a:font>
        <a:srgbClr val="810092"/>
      </a:tcTxStyle>
      <a:tcStyle>
        <a:tcBdr>
          <a:left>
            <a:ln w="12700" cap="flat">
              <a:noFill/>
              <a:miter lim="400000"/>
            </a:ln>
          </a:left>
          <a:right>
            <a:ln w="12700" cap="flat">
              <a:noFill/>
              <a:miter lim="400000"/>
            </a:ln>
          </a:right>
          <a:top>
            <a:ln w="50800" cap="flat">
              <a:solidFill>
                <a:srgbClr val="810092"/>
              </a:solidFill>
              <a:prstDash val="solid"/>
              <a:round/>
            </a:ln>
          </a:top>
          <a:bottom>
            <a:ln w="25400" cap="flat">
              <a:solidFill>
                <a:srgbClr val="810092"/>
              </a:solidFill>
              <a:prstDash val="solid"/>
              <a:round/>
            </a:ln>
          </a:bottom>
          <a:insideH>
            <a:ln w="12700" cap="flat">
              <a:noFill/>
              <a:miter lim="400000"/>
            </a:ln>
          </a:insideH>
          <a:insideV>
            <a:ln w="12700" cap="flat">
              <a:noFill/>
              <a:miter lim="400000"/>
            </a:ln>
          </a:insideV>
        </a:tcBdr>
        <a:fill>
          <a:solidFill>
            <a:srgbClr val="929292"/>
          </a:solidFill>
        </a:fill>
      </a:tcStyle>
    </a:lastRow>
    <a:firstRow>
      <a:tcTxStyle b="on" i="off">
        <a:font>
          <a:latin typeface="Graphik Semibold"/>
          <a:ea typeface="Graphik Semibold"/>
          <a:cs typeface="Graphik Semibold"/>
        </a:font>
        <a:srgbClr val="929292"/>
      </a:tcTxStyle>
      <a:tcStyle>
        <a:tcBdr>
          <a:left>
            <a:ln w="12700" cap="flat">
              <a:noFill/>
              <a:miter lim="400000"/>
            </a:ln>
          </a:left>
          <a:right>
            <a:ln w="12700" cap="flat">
              <a:noFill/>
              <a:miter lim="400000"/>
            </a:ln>
          </a:right>
          <a:top>
            <a:ln w="25400" cap="flat">
              <a:solidFill>
                <a:srgbClr val="810092"/>
              </a:solidFill>
              <a:prstDash val="solid"/>
              <a:round/>
            </a:ln>
          </a:top>
          <a:bottom>
            <a:ln w="25400" cap="flat">
              <a:solidFill>
                <a:srgbClr val="810092"/>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
          <a:latin typeface="Graphik Semibold"/>
          <a:ea typeface="Graphik Semibold"/>
          <a:cs typeface="Graphik Semibold"/>
        </a:font>
        <a:srgbClr val="8100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D7CADB"/>
          </a:solidFill>
        </a:fill>
      </a:tcStyle>
    </a:wholeTbl>
    <a:band2H>
      <a:tcTxStyle b="def" i="def"/>
      <a:tcStyle>
        <a:tcBdr/>
        <a:fill>
          <a:solidFill>
            <a:srgbClr val="ECE6EE"/>
          </a:solidFill>
        </a:fill>
      </a:tcStyle>
    </a:band2H>
    <a:firstCo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810092"/>
          </a:solidFill>
        </a:fill>
      </a:tcStyle>
    </a:firstCol>
    <a:la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381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810092"/>
          </a:solidFill>
        </a:fill>
      </a:tcStyle>
    </a:lastRow>
    <a:fir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381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810092"/>
          </a:solidFill>
        </a:fill>
      </a:tcStyle>
    </a:firstRow>
  </a:tblStyle>
  <a:tblStyle styleId="{2708684C-4D16-4618-839F-0558EEFCDFE6}" styleName="">
    <a:tblBg/>
    <a:wholeTb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929292">
              <a:alpha val="20000"/>
            </a:srgbClr>
          </a:solidFill>
        </a:fill>
      </a:tcStyle>
    </a:wholeTbl>
    <a:band2H>
      <a:tcTxStyle b="def" i="def"/>
      <a:tcStyle>
        <a:tcBdr/>
        <a:fill>
          <a:solidFill>
            <a:srgbClr val="FFFFFF"/>
          </a:solidFill>
        </a:fill>
      </a:tcStyle>
    </a:band2H>
    <a:firstCo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929292">
              <a:alpha val="20000"/>
            </a:srgbClr>
          </a:solidFill>
        </a:fill>
      </a:tcStyle>
    </a:firstCol>
    <a:la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508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noFill/>
        </a:fill>
      </a:tcStyle>
    </a:lastRow>
    <a:fir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254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png>
</file>

<file path=ppt/media/image1.tif>
</file>

<file path=ppt/media/image2.tif>
</file>

<file path=ppt/media/image3.tif>
</file>

<file path=ppt/media/image4.tif>
</file>

<file path=ppt/media/image5.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1" name="Presentation Title"/>
          <p:cNvSpPr txBox="1"/>
          <p:nvPr>
            <p:ph type="title" hasCustomPrompt="1"/>
          </p:nvPr>
        </p:nvSpPr>
        <p:spPr>
          <a:xfrm>
            <a:off x="1270000" y="3289300"/>
            <a:ext cx="21844000" cy="3879454"/>
          </a:xfrm>
          <a:prstGeom prst="rect">
            <a:avLst/>
          </a:prstGeom>
        </p:spPr>
        <p:txBody>
          <a:bodyPr/>
          <a:lstStyle>
            <a:lvl1pPr defTabSz="2438337">
              <a:lnSpc>
                <a:spcPct val="90000"/>
              </a:lnSpc>
              <a:defRPr spc="-348" sz="11600">
                <a:gradFill flip="none" rotWithShape="1">
                  <a:gsLst>
                    <a:gs pos="0">
                      <a:srgbClr val="00E8FF"/>
                    </a:gs>
                    <a:gs pos="100000">
                      <a:srgbClr val="FF00F7"/>
                    </a:gs>
                  </a:gsLst>
                  <a:lin ang="3967760" scaled="0"/>
                </a:gradFill>
              </a:defRPr>
            </a:lvl1pPr>
          </a:lstStyle>
          <a:p>
            <a:pPr/>
            <a:r>
              <a:t>Presentation Title</a:t>
            </a:r>
          </a:p>
        </p:txBody>
      </p:sp>
      <p:sp>
        <p:nvSpPr>
          <p:cNvPr id="12" name="Body Level One…"/>
          <p:cNvSpPr txBox="1"/>
          <p:nvPr>
            <p:ph type="body" sz="quarter" idx="1" hasCustomPrompt="1"/>
          </p:nvPr>
        </p:nvSpPr>
        <p:spPr>
          <a:xfrm>
            <a:off x="1270000" y="12160429"/>
            <a:ext cx="21844000" cy="694057"/>
          </a:xfrm>
          <a:prstGeom prst="rect">
            <a:avLst/>
          </a:prstGeom>
        </p:spPr>
        <p:txBody>
          <a:bodyPr numCol="1" spcCol="38100"/>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vl2pPr marL="966258" indent="-407458" algn="ctr" defTabSz="825500">
              <a:spcBef>
                <a:spcPts val="0"/>
              </a:spcBef>
              <a:buClrTx/>
              <a:defRPr sz="3500">
                <a:solidFill>
                  <a:srgbClr val="D5D5D5"/>
                </a:solidFill>
                <a:latin typeface="Graphik Medium"/>
                <a:ea typeface="Graphik Medium"/>
                <a:cs typeface="Graphik Medium"/>
                <a:sym typeface="Graphik Medium"/>
              </a:defRPr>
            </a:lvl2pPr>
            <a:lvl3pPr marL="1525058" indent="-407458" algn="ctr" defTabSz="825500">
              <a:spcBef>
                <a:spcPts val="0"/>
              </a:spcBef>
              <a:buClrTx/>
              <a:defRPr sz="3500">
                <a:solidFill>
                  <a:srgbClr val="D5D5D5"/>
                </a:solidFill>
                <a:latin typeface="Graphik Medium"/>
                <a:ea typeface="Graphik Medium"/>
                <a:cs typeface="Graphik Medium"/>
                <a:sym typeface="Graphik Medium"/>
              </a:defRPr>
            </a:lvl3pPr>
            <a:lvl4pPr marL="2083858" indent="-407458" algn="ctr" defTabSz="825500">
              <a:spcBef>
                <a:spcPts val="0"/>
              </a:spcBef>
              <a:buClrTx/>
              <a:defRPr sz="3500">
                <a:solidFill>
                  <a:srgbClr val="D5D5D5"/>
                </a:solidFill>
                <a:latin typeface="Graphik Medium"/>
                <a:ea typeface="Graphik Medium"/>
                <a:cs typeface="Graphik Medium"/>
                <a:sym typeface="Graphik Medium"/>
              </a:defRPr>
            </a:lvl4pPr>
            <a:lvl5pPr marL="2642658" indent="-407458" algn="ctr" defTabSz="825500">
              <a:spcBef>
                <a:spcPts val="0"/>
              </a:spcBef>
              <a:buClrTx/>
              <a:defRPr sz="3500">
                <a:solidFill>
                  <a:srgbClr val="D5D5D5"/>
                </a:solidFill>
                <a:latin typeface="Graphik Medium"/>
                <a:ea typeface="Graphik Medium"/>
                <a:cs typeface="Graphik Medium"/>
                <a:sym typeface="Graphik Medium"/>
              </a:defRPr>
            </a:lvl5pPr>
          </a:lstStyle>
          <a:p>
            <a:pPr/>
            <a:r>
              <a:t>Author and Date</a:t>
            </a:r>
          </a:p>
          <a:p>
            <a:pPr lvl="1"/>
            <a:r>
              <a:t/>
            </a:r>
          </a:p>
          <a:p>
            <a:pPr lvl="2"/>
            <a:r>
              <a:t/>
            </a:r>
          </a:p>
          <a:p>
            <a:pPr lvl="3"/>
            <a:r>
              <a:t/>
            </a:r>
          </a:p>
          <a:p>
            <a:pPr lvl="4"/>
            <a:r>
              <a:t/>
            </a:r>
          </a:p>
        </p:txBody>
      </p:sp>
      <p:sp>
        <p:nvSpPr>
          <p:cNvPr id="13" name="Body Level One…"/>
          <p:cNvSpPr txBox="1"/>
          <p:nvPr>
            <p:ph type="body" sz="quarter" idx="21" hasCustomPrompt="1"/>
          </p:nvPr>
        </p:nvSpPr>
        <p:spPr>
          <a:xfrm>
            <a:off x="1270000" y="6985000"/>
            <a:ext cx="21844000" cy="2512353"/>
          </a:xfrm>
          <a:prstGeom prst="rect">
            <a:avLst/>
          </a:prstGeom>
        </p:spPr>
        <p:txBody>
          <a:bodyPr numCol="1" spcCol="38100"/>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stStyle>
          <a:p>
            <a:pPr/>
            <a:r>
              <a:t>Presentation Subtitle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70000" y="4546600"/>
            <a:ext cx="21844000" cy="4678065"/>
          </a:xfrm>
          <a:prstGeom prst="rect">
            <a:avLst/>
          </a:prstGeom>
        </p:spPr>
        <p:txBody>
          <a:bodyPr numCol="1" spcCol="38100" anchor="ctr"/>
          <a:lstStyle>
            <a:lvl1pPr marL="0" indent="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1pPr>
            <a:lvl2pPr marL="0" indent="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2pPr>
            <a:lvl3pPr marL="0" indent="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3pPr>
            <a:lvl4pPr marL="0" indent="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4pPr>
            <a:lvl5pPr marL="0" indent="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sz="half" idx="1" hasCustomPrompt="1"/>
          </p:nvPr>
        </p:nvSpPr>
        <p:spPr>
          <a:xfrm>
            <a:off x="1270000" y="3906096"/>
            <a:ext cx="21844000" cy="4488604"/>
          </a:xfrm>
          <a:prstGeom prst="rect">
            <a:avLst/>
          </a:prstGeom>
        </p:spPr>
        <p:txBody>
          <a:bodyPr numCol="1" spcCol="38100" anchor="b"/>
          <a:lstStyle>
            <a:lvl1pPr marL="0" indent="0" algn="ctr" defTabSz="2438337">
              <a:lnSpc>
                <a:spcPct val="80000"/>
              </a:lnSpc>
              <a:spcBef>
                <a:spcPts val="0"/>
              </a:spcBef>
              <a:buClrTx/>
              <a:buSzTx/>
              <a:buNone/>
              <a:defRPr spc="-448" sz="22400">
                <a:gradFill flip="none" rotWithShape="1">
                  <a:gsLst>
                    <a:gs pos="0">
                      <a:srgbClr val="00E8FF"/>
                    </a:gs>
                    <a:gs pos="100000">
                      <a:srgbClr val="FF00F7"/>
                    </a:gs>
                  </a:gsLst>
                  <a:lin ang="3967760" scaled="0"/>
                </a:gradFill>
                <a:latin typeface="Graphik Semibold"/>
                <a:ea typeface="Graphik Semibold"/>
                <a:cs typeface="Graphik Semibold"/>
                <a:sym typeface="Graphik Semibold"/>
              </a:defRPr>
            </a:lvl1pPr>
            <a:lvl2pPr marL="0" indent="0" algn="ctr" defTabSz="2438337">
              <a:lnSpc>
                <a:spcPct val="80000"/>
              </a:lnSpc>
              <a:spcBef>
                <a:spcPts val="0"/>
              </a:spcBef>
              <a:buClrTx/>
              <a:buSzTx/>
              <a:buNone/>
              <a:defRPr spc="-448" sz="22400">
                <a:gradFill flip="none" rotWithShape="1">
                  <a:gsLst>
                    <a:gs pos="0">
                      <a:srgbClr val="00E8FF"/>
                    </a:gs>
                    <a:gs pos="100000">
                      <a:srgbClr val="FF00F7"/>
                    </a:gs>
                  </a:gsLst>
                  <a:lin ang="3967760" scaled="0"/>
                </a:gradFill>
                <a:latin typeface="Graphik Semibold"/>
                <a:ea typeface="Graphik Semibold"/>
                <a:cs typeface="Graphik Semibold"/>
                <a:sym typeface="Graphik Semibold"/>
              </a:defRPr>
            </a:lvl2pPr>
            <a:lvl3pPr marL="0" indent="0" algn="ctr" defTabSz="2438337">
              <a:lnSpc>
                <a:spcPct val="80000"/>
              </a:lnSpc>
              <a:spcBef>
                <a:spcPts val="0"/>
              </a:spcBef>
              <a:buClrTx/>
              <a:buSzTx/>
              <a:buNone/>
              <a:defRPr spc="-448" sz="22400">
                <a:gradFill flip="none" rotWithShape="1">
                  <a:gsLst>
                    <a:gs pos="0">
                      <a:srgbClr val="00E8FF"/>
                    </a:gs>
                    <a:gs pos="100000">
                      <a:srgbClr val="FF00F7"/>
                    </a:gs>
                  </a:gsLst>
                  <a:lin ang="3967760" scaled="0"/>
                </a:gradFill>
                <a:latin typeface="Graphik Semibold"/>
                <a:ea typeface="Graphik Semibold"/>
                <a:cs typeface="Graphik Semibold"/>
                <a:sym typeface="Graphik Semibold"/>
              </a:defRPr>
            </a:lvl3pPr>
            <a:lvl4pPr marL="0" indent="0" algn="ctr" defTabSz="2438337">
              <a:lnSpc>
                <a:spcPct val="80000"/>
              </a:lnSpc>
              <a:spcBef>
                <a:spcPts val="0"/>
              </a:spcBef>
              <a:buClrTx/>
              <a:buSzTx/>
              <a:buNone/>
              <a:defRPr spc="-448" sz="22400">
                <a:gradFill flip="none" rotWithShape="1">
                  <a:gsLst>
                    <a:gs pos="0">
                      <a:srgbClr val="00E8FF"/>
                    </a:gs>
                    <a:gs pos="100000">
                      <a:srgbClr val="FF00F7"/>
                    </a:gs>
                  </a:gsLst>
                  <a:lin ang="3967760" scaled="0"/>
                </a:gradFill>
                <a:latin typeface="Graphik Semibold"/>
                <a:ea typeface="Graphik Semibold"/>
                <a:cs typeface="Graphik Semibold"/>
                <a:sym typeface="Graphik Semibold"/>
              </a:defRPr>
            </a:lvl4pPr>
            <a:lvl5pPr marL="0" indent="0" algn="ctr" defTabSz="2438337">
              <a:lnSpc>
                <a:spcPct val="80000"/>
              </a:lnSpc>
              <a:spcBef>
                <a:spcPts val="0"/>
              </a:spcBef>
              <a:buClrTx/>
              <a:buSzTx/>
              <a:buNone/>
              <a:defRPr spc="-448" sz="22400">
                <a:gradFill flip="none" rotWithShape="1">
                  <a:gsLst>
                    <a:gs pos="0">
                      <a:srgbClr val="00E8FF"/>
                    </a:gs>
                    <a:gs pos="100000">
                      <a:srgbClr val="FF00F7"/>
                    </a:gs>
                  </a:gsLst>
                  <a:lin ang="3967760" scaled="0"/>
                </a:gradFill>
                <a:latin typeface="Graphik Semibold"/>
                <a:ea typeface="Graphik Semibold"/>
                <a:cs typeface="Graphik Semibold"/>
                <a:sym typeface="Graphik Semibold"/>
              </a:defRPr>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70000" y="8521700"/>
            <a:ext cx="21844000" cy="1016000"/>
          </a:xfrm>
          <a:prstGeom prst="rect">
            <a:avLst/>
          </a:prstGeom>
        </p:spPr>
        <p:txBody>
          <a:bodyPr numCol="1" spcCol="38100"/>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Body Level One…"/>
          <p:cNvSpPr txBox="1"/>
          <p:nvPr>
            <p:ph type="body" sz="quarter" idx="1" hasCustomPrompt="1"/>
          </p:nvPr>
        </p:nvSpPr>
        <p:spPr>
          <a:xfrm>
            <a:off x="1270000" y="11155085"/>
            <a:ext cx="21844000" cy="832614"/>
          </a:xfrm>
          <a:prstGeom prst="rect">
            <a:avLst/>
          </a:prstGeom>
        </p:spPr>
        <p:txBody>
          <a:bodyPr numCol="1" spcCol="38100" anchor="ct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vl2pPr marL="1071033" indent="-512233" algn="ctr" defTabSz="825500">
              <a:spcBef>
                <a:spcPts val="0"/>
              </a:spcBef>
              <a:buClrTx/>
              <a:defRPr sz="4400">
                <a:solidFill>
                  <a:srgbClr val="D5D5D5"/>
                </a:solidFill>
                <a:latin typeface="Graphik Medium"/>
                <a:ea typeface="Graphik Medium"/>
                <a:cs typeface="Graphik Medium"/>
                <a:sym typeface="Graphik Medium"/>
              </a:defRPr>
            </a:lvl2pPr>
            <a:lvl3pPr marL="1629833" indent="-512233" algn="ctr" defTabSz="825500">
              <a:spcBef>
                <a:spcPts val="0"/>
              </a:spcBef>
              <a:buClrTx/>
              <a:defRPr sz="4400">
                <a:solidFill>
                  <a:srgbClr val="D5D5D5"/>
                </a:solidFill>
                <a:latin typeface="Graphik Medium"/>
                <a:ea typeface="Graphik Medium"/>
                <a:cs typeface="Graphik Medium"/>
                <a:sym typeface="Graphik Medium"/>
              </a:defRPr>
            </a:lvl3pPr>
            <a:lvl4pPr marL="2188633" indent="-512233" algn="ctr" defTabSz="825500">
              <a:spcBef>
                <a:spcPts val="0"/>
              </a:spcBef>
              <a:buClrTx/>
              <a:defRPr sz="4400">
                <a:solidFill>
                  <a:srgbClr val="D5D5D5"/>
                </a:solidFill>
                <a:latin typeface="Graphik Medium"/>
                <a:ea typeface="Graphik Medium"/>
                <a:cs typeface="Graphik Medium"/>
                <a:sym typeface="Graphik Medium"/>
              </a:defRPr>
            </a:lvl4pPr>
            <a:lvl5pPr marL="2747433" indent="-512233" algn="ctr" defTabSz="825500">
              <a:spcBef>
                <a:spcPts val="0"/>
              </a:spcBef>
              <a:buClrTx/>
              <a:defRPr sz="4400">
                <a:solidFill>
                  <a:srgbClr val="D5D5D5"/>
                </a:solidFill>
                <a:latin typeface="Graphik Medium"/>
                <a:ea typeface="Graphik Medium"/>
                <a:cs typeface="Graphik Medium"/>
                <a:sym typeface="Graphik Medium"/>
              </a:defRPr>
            </a:lvl5pPr>
          </a:lstStyle>
          <a:p>
            <a:pPr/>
            <a:r>
              <a:t>Attribution</a:t>
            </a:r>
          </a:p>
          <a:p>
            <a:pPr lvl="1"/>
            <a:r>
              <a:t/>
            </a:r>
          </a:p>
          <a:p>
            <a:pPr lvl="2"/>
            <a:r>
              <a:t/>
            </a:r>
          </a:p>
          <a:p>
            <a:pPr lvl="3"/>
            <a:r>
              <a:t/>
            </a:r>
          </a:p>
          <a:p>
            <a:pPr lvl="4"/>
            <a:r>
              <a:t/>
            </a:r>
          </a:p>
        </p:txBody>
      </p:sp>
      <p:sp>
        <p:nvSpPr>
          <p:cNvPr id="116" name="Body Level One…"/>
          <p:cNvSpPr txBox="1"/>
          <p:nvPr>
            <p:ph type="body" sz="half" idx="21" hasCustomPrompt="1"/>
          </p:nvPr>
        </p:nvSpPr>
        <p:spPr>
          <a:xfrm>
            <a:off x="1270000" y="4659369"/>
            <a:ext cx="21844000" cy="4394202"/>
          </a:xfrm>
          <a:prstGeom prst="rect">
            <a:avLst/>
          </a:prstGeom>
        </p:spPr>
        <p:txBody>
          <a:bodyPr numCol="1" spcCol="38100" anchor="ctr"/>
          <a:lstStyle/>
          <a:p>
            <a:pPr lvl="4" marL="0" indent="1947672" algn="ctr" defTabSz="1731263">
              <a:lnSpc>
                <a:spcPct val="80000"/>
              </a:lnSpc>
              <a:spcBef>
                <a:spcPts val="0"/>
              </a:spcBef>
              <a:buClrTx/>
              <a:buSzTx/>
              <a:buNone/>
              <a:defRPr spc="-142" sz="5964">
                <a:gradFill flip="none" rotWithShape="1">
                  <a:gsLst>
                    <a:gs pos="0">
                      <a:srgbClr val="FF00D8"/>
                    </a:gs>
                    <a:gs pos="100000">
                      <a:srgbClr val="FFFD00"/>
                    </a:gs>
                  </a:gsLst>
                  <a:lin ang="2700000" scaled="0"/>
                </a:gradFill>
                <a:latin typeface="Graphik Semibold"/>
                <a:ea typeface="Graphik Semibold"/>
                <a:cs typeface="Graphik Semibold"/>
                <a:sym typeface="Graphik Semibold"/>
              </a:defRPr>
            </a:pPr>
            <a:r>
              <a:t>“Notable Quote”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Northern Lights display over a snowy landscape"/>
          <p:cNvSpPr/>
          <p:nvPr>
            <p:ph type="pic" sz="half" idx="21"/>
          </p:nvPr>
        </p:nvSpPr>
        <p:spPr>
          <a:xfrm>
            <a:off x="12192000" y="6229350"/>
            <a:ext cx="12192000" cy="8128000"/>
          </a:xfrm>
          <a:prstGeom prst="rect">
            <a:avLst/>
          </a:prstGeom>
        </p:spPr>
        <p:txBody>
          <a:bodyPr lIns="91439" tIns="45719" rIns="91439" bIns="45719" numCol="1" spcCol="38100">
            <a:noAutofit/>
          </a:bodyPr>
          <a:lstStyle/>
          <a:p>
            <a:pPr/>
          </a:p>
        </p:txBody>
      </p:sp>
      <p:sp>
        <p:nvSpPr>
          <p:cNvPr id="125" name="Colourful clouds against a starry night sky"/>
          <p:cNvSpPr/>
          <p:nvPr>
            <p:ph type="pic" sz="half" idx="22"/>
          </p:nvPr>
        </p:nvSpPr>
        <p:spPr>
          <a:xfrm>
            <a:off x="12192000" y="-641352"/>
            <a:ext cx="12192000" cy="8128002"/>
          </a:xfrm>
          <a:prstGeom prst="rect">
            <a:avLst/>
          </a:prstGeom>
        </p:spPr>
        <p:txBody>
          <a:bodyPr lIns="91439" tIns="45719" rIns="91439" bIns="45719" numCol="1" spcCol="38100">
            <a:noAutofit/>
          </a:bodyPr>
          <a:lstStyle/>
          <a:p>
            <a:pPr/>
          </a:p>
        </p:txBody>
      </p:sp>
      <p:sp>
        <p:nvSpPr>
          <p:cNvPr id="126" name="Northern Lights display over a snowy mountain landscape"/>
          <p:cNvSpPr/>
          <p:nvPr>
            <p:ph type="pic" idx="23"/>
          </p:nvPr>
        </p:nvSpPr>
        <p:spPr>
          <a:xfrm>
            <a:off x="-2" y="-2258501"/>
            <a:ext cx="12166602" cy="18233004"/>
          </a:xfrm>
          <a:prstGeom prst="rect">
            <a:avLst/>
          </a:prstGeom>
        </p:spPr>
        <p:txBody>
          <a:bodyPr lIns="91439" tIns="45719" rIns="91439" bIns="45719" numCol="1" spcCol="38100">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Northern Lights display over a snowy landscape"/>
          <p:cNvSpPr/>
          <p:nvPr>
            <p:ph type="pic" idx="21"/>
          </p:nvPr>
        </p:nvSpPr>
        <p:spPr>
          <a:xfrm>
            <a:off x="0" y="-1270000"/>
            <a:ext cx="24384000" cy="16256000"/>
          </a:xfrm>
          <a:prstGeom prst="rect">
            <a:avLst/>
          </a:prstGeom>
        </p:spPr>
        <p:txBody>
          <a:bodyPr lIns="91439" tIns="45719" rIns="91439" bIns="45719" numCol="1" spcCol="38100">
            <a:noAutofit/>
          </a:bodyPr>
          <a:lstStyle/>
          <a:p>
            <a:pP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Northern Lights display in a dark night sky over mountains"/>
          <p:cNvSpPr/>
          <p:nvPr>
            <p:ph type="pic" idx="21"/>
          </p:nvPr>
        </p:nvSpPr>
        <p:spPr>
          <a:xfrm>
            <a:off x="0" y="-762000"/>
            <a:ext cx="24384000" cy="15240000"/>
          </a:xfrm>
          <a:prstGeom prst="rect">
            <a:avLst/>
          </a:prstGeom>
        </p:spPr>
        <p:txBody>
          <a:bodyPr lIns="91439" tIns="45719" rIns="91439" bIns="45719" numCol="1" spcCol="38100">
            <a:noAutofit/>
          </a:bodyPr>
          <a:lstStyle/>
          <a:p>
            <a:pPr/>
          </a:p>
        </p:txBody>
      </p:sp>
      <p:sp>
        <p:nvSpPr>
          <p:cNvPr id="22" name="Body Level One…"/>
          <p:cNvSpPr txBox="1"/>
          <p:nvPr>
            <p:ph type="body" sz="quarter" idx="1" hasCustomPrompt="1"/>
          </p:nvPr>
        </p:nvSpPr>
        <p:spPr>
          <a:xfrm>
            <a:off x="1270000" y="12166600"/>
            <a:ext cx="21844000" cy="694056"/>
          </a:xfrm>
          <a:prstGeom prst="rect">
            <a:avLst/>
          </a:prstGeom>
        </p:spPr>
        <p:txBody>
          <a:bodyPr numCol="1" spcCol="38100"/>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vl2pPr marL="966258" indent="-407458" algn="ctr" defTabSz="825500">
              <a:spcBef>
                <a:spcPts val="0"/>
              </a:spcBef>
              <a:buClrTx/>
              <a:defRPr sz="3500">
                <a:solidFill>
                  <a:srgbClr val="D5D5D5"/>
                </a:solidFill>
                <a:latin typeface="Graphik Medium"/>
                <a:ea typeface="Graphik Medium"/>
                <a:cs typeface="Graphik Medium"/>
                <a:sym typeface="Graphik Medium"/>
              </a:defRPr>
            </a:lvl2pPr>
            <a:lvl3pPr marL="1525058" indent="-407458" algn="ctr" defTabSz="825500">
              <a:spcBef>
                <a:spcPts val="0"/>
              </a:spcBef>
              <a:buClrTx/>
              <a:defRPr sz="3500">
                <a:solidFill>
                  <a:srgbClr val="D5D5D5"/>
                </a:solidFill>
                <a:latin typeface="Graphik Medium"/>
                <a:ea typeface="Graphik Medium"/>
                <a:cs typeface="Graphik Medium"/>
                <a:sym typeface="Graphik Medium"/>
              </a:defRPr>
            </a:lvl3pPr>
            <a:lvl4pPr marL="2083858" indent="-407458" algn="ctr" defTabSz="825500">
              <a:spcBef>
                <a:spcPts val="0"/>
              </a:spcBef>
              <a:buClrTx/>
              <a:defRPr sz="3500">
                <a:solidFill>
                  <a:srgbClr val="D5D5D5"/>
                </a:solidFill>
                <a:latin typeface="Graphik Medium"/>
                <a:ea typeface="Graphik Medium"/>
                <a:cs typeface="Graphik Medium"/>
                <a:sym typeface="Graphik Medium"/>
              </a:defRPr>
            </a:lvl4pPr>
            <a:lvl5pPr marL="2642658" indent="-407458" algn="ctr" defTabSz="825500">
              <a:spcBef>
                <a:spcPts val="0"/>
              </a:spcBef>
              <a:buClrTx/>
              <a:defRPr sz="3500">
                <a:solidFill>
                  <a:srgbClr val="D5D5D5"/>
                </a:solidFill>
                <a:latin typeface="Graphik Medium"/>
                <a:ea typeface="Graphik Medium"/>
                <a:cs typeface="Graphik Medium"/>
                <a:sym typeface="Graphik Medium"/>
              </a:defRPr>
            </a:lvl5pPr>
          </a:lstStyle>
          <a:p>
            <a:pPr/>
            <a:r>
              <a:t>Author and Date</a:t>
            </a:r>
          </a:p>
          <a:p>
            <a:pPr lvl="1"/>
            <a:r>
              <a:t/>
            </a:r>
          </a:p>
          <a:p>
            <a:pPr lvl="2"/>
            <a:r>
              <a:t/>
            </a:r>
          </a:p>
          <a:p>
            <a:pPr lvl="3"/>
            <a:r>
              <a:t/>
            </a:r>
          </a:p>
          <a:p>
            <a:pPr lvl="4"/>
            <a:r>
              <a:t/>
            </a:r>
          </a:p>
        </p:txBody>
      </p:sp>
      <p:sp>
        <p:nvSpPr>
          <p:cNvPr id="23" name="Presentation Title"/>
          <p:cNvSpPr txBox="1"/>
          <p:nvPr>
            <p:ph type="title" hasCustomPrompt="1"/>
          </p:nvPr>
        </p:nvSpPr>
        <p:spPr>
          <a:xfrm>
            <a:off x="1270000" y="3289300"/>
            <a:ext cx="21844000" cy="3873500"/>
          </a:xfrm>
          <a:prstGeom prst="rect">
            <a:avLst/>
          </a:prstGeom>
        </p:spPr>
        <p:txBody>
          <a:bodyPr/>
          <a:lstStyle>
            <a:lvl1pPr defTabSz="2438400">
              <a:lnSpc>
                <a:spcPct val="90000"/>
              </a:lnSpc>
              <a:defRPr spc="-348" sz="11600"/>
            </a:lvl1pPr>
          </a:lstStyle>
          <a:p>
            <a:pPr/>
            <a:r>
              <a:t>Presentation Title</a:t>
            </a:r>
          </a:p>
        </p:txBody>
      </p:sp>
      <p:sp>
        <p:nvSpPr>
          <p:cNvPr id="24" name="Body Level One…"/>
          <p:cNvSpPr txBox="1"/>
          <p:nvPr>
            <p:ph type="body" sz="quarter" idx="22" hasCustomPrompt="1"/>
          </p:nvPr>
        </p:nvSpPr>
        <p:spPr>
          <a:xfrm>
            <a:off x="1270000" y="6985000"/>
            <a:ext cx="21844000" cy="2514600"/>
          </a:xfrm>
          <a:prstGeom prst="rect">
            <a:avLst/>
          </a:prstGeom>
        </p:spPr>
        <p:txBody>
          <a:bodyPr numCol="1" spcCol="38100"/>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stStyle>
          <a:p>
            <a:pPr/>
            <a:r>
              <a:t>Presentation Subtitle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Colourful clouds against a starry night sky"/>
          <p:cNvSpPr/>
          <p:nvPr>
            <p:ph type="pic" idx="21"/>
          </p:nvPr>
        </p:nvSpPr>
        <p:spPr>
          <a:xfrm>
            <a:off x="7962900" y="-25400"/>
            <a:ext cx="20650200" cy="13766800"/>
          </a:xfrm>
          <a:prstGeom prst="rect">
            <a:avLst/>
          </a:prstGeom>
        </p:spPr>
        <p:txBody>
          <a:bodyPr lIns="91439" tIns="45719" rIns="91439" bIns="45719" numCol="1" spcCol="38100">
            <a:noAutofit/>
          </a:bodyPr>
          <a:lstStyle/>
          <a:p>
            <a:pPr/>
          </a:p>
        </p:txBody>
      </p:sp>
      <p:sp>
        <p:nvSpPr>
          <p:cNvPr id="33" name="Slide Title"/>
          <p:cNvSpPr txBox="1"/>
          <p:nvPr>
            <p:ph type="title" hasCustomPrompt="1"/>
          </p:nvPr>
        </p:nvSpPr>
        <p:spPr>
          <a:xfrm>
            <a:off x="1270000" y="3886200"/>
            <a:ext cx="9652000" cy="3200202"/>
          </a:xfrm>
          <a:prstGeom prst="rect">
            <a:avLst/>
          </a:prstGeom>
        </p:spPr>
        <p:txBody>
          <a:bodyPr/>
          <a:lstStyle/>
          <a:p>
            <a:pPr/>
            <a:r>
              <a:t>Slide Title</a:t>
            </a:r>
          </a:p>
        </p:txBody>
      </p:sp>
      <p:sp>
        <p:nvSpPr>
          <p:cNvPr id="34" name="Body Level One…"/>
          <p:cNvSpPr txBox="1"/>
          <p:nvPr>
            <p:ph type="body" sz="quarter" idx="1" hasCustomPrompt="1"/>
          </p:nvPr>
        </p:nvSpPr>
        <p:spPr>
          <a:xfrm>
            <a:off x="1270000" y="6845300"/>
            <a:ext cx="9652000" cy="5664200"/>
          </a:xfrm>
          <a:prstGeom prst="rect">
            <a:avLst/>
          </a:prstGeom>
        </p:spPr>
        <p:txBody>
          <a:bodyPr numCol="1" spcCol="38100"/>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5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5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5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5400">
                <a:solidFill>
                  <a:srgbClr val="D5D5D5"/>
                </a:solidFill>
                <a:latin typeface="Graphik Medium"/>
                <a:ea typeface="Graphik Medium"/>
                <a:cs typeface="Graphik Medium"/>
                <a:sym typeface="Graphik Medium"/>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xfrm>
            <a:off x="1270000" y="812800"/>
            <a:ext cx="21844000" cy="1557438"/>
          </a:xfrm>
          <a:prstGeom prst="rect">
            <a:avLst/>
          </a:prstGeom>
        </p:spPr>
        <p:txBody>
          <a:bodyPr/>
          <a:lstStyle/>
          <a:p>
            <a:pPr/>
            <a:r>
              <a:t>Slide Title</a:t>
            </a:r>
          </a:p>
        </p:txBody>
      </p:sp>
      <p:sp>
        <p:nvSpPr>
          <p:cNvPr id="43" name="Body Level One…"/>
          <p:cNvSpPr txBox="1"/>
          <p:nvPr>
            <p:ph type="body" sz="quarter" idx="1" hasCustomPrompt="1"/>
          </p:nvPr>
        </p:nvSpPr>
        <p:spPr>
          <a:xfrm>
            <a:off x="1270000" y="2133600"/>
            <a:ext cx="21844000" cy="1016000"/>
          </a:xfrm>
          <a:prstGeom prst="rect">
            <a:avLst/>
          </a:prstGeom>
        </p:spPr>
        <p:txBody>
          <a:bodyPr numCol="1" spcCol="38100"/>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1187450" indent="-628650" algn="ctr" defTabSz="825500">
              <a:spcBef>
                <a:spcPts val="0"/>
              </a:spcBef>
              <a:buClrTx/>
              <a:defRPr sz="5400">
                <a:solidFill>
                  <a:srgbClr val="D5D5D5"/>
                </a:solidFill>
                <a:latin typeface="Graphik Medium"/>
                <a:ea typeface="Graphik Medium"/>
                <a:cs typeface="Graphik Medium"/>
                <a:sym typeface="Graphik Medium"/>
              </a:defRPr>
            </a:lvl2pPr>
            <a:lvl3pPr marL="1746250" indent="-628650" algn="ctr" defTabSz="825500">
              <a:spcBef>
                <a:spcPts val="0"/>
              </a:spcBef>
              <a:buClrTx/>
              <a:defRPr sz="5400">
                <a:solidFill>
                  <a:srgbClr val="D5D5D5"/>
                </a:solidFill>
                <a:latin typeface="Graphik Medium"/>
                <a:ea typeface="Graphik Medium"/>
                <a:cs typeface="Graphik Medium"/>
                <a:sym typeface="Graphik Medium"/>
              </a:defRPr>
            </a:lvl3pPr>
            <a:lvl4pPr marL="2305050" indent="-628650" algn="ctr" defTabSz="825500">
              <a:spcBef>
                <a:spcPts val="0"/>
              </a:spcBef>
              <a:buClrTx/>
              <a:defRPr sz="5400">
                <a:solidFill>
                  <a:srgbClr val="D5D5D5"/>
                </a:solidFill>
                <a:latin typeface="Graphik Medium"/>
                <a:ea typeface="Graphik Medium"/>
                <a:cs typeface="Graphik Medium"/>
                <a:sym typeface="Graphik Medium"/>
              </a:defRPr>
            </a:lvl4pPr>
            <a:lvl5pPr marL="2863850" indent="-628650" algn="ctr" defTabSz="825500">
              <a:spcBef>
                <a:spcPts val="0"/>
              </a:spcBef>
              <a:buClrTx/>
              <a:defRPr sz="5400">
                <a:solidFill>
                  <a:srgbClr val="D5D5D5"/>
                </a:solidFill>
                <a:latin typeface="Graphik Medium"/>
                <a:ea typeface="Graphik Medium"/>
                <a:cs typeface="Graphik Medium"/>
                <a:sym typeface="Graphik Medium"/>
              </a:defRPr>
            </a:lvl5pPr>
          </a:lstStyle>
          <a:p>
            <a:pPr/>
            <a:r>
              <a:t>Slide Subtitle</a:t>
            </a:r>
          </a:p>
          <a:p>
            <a:pPr lvl="1"/>
            <a:r>
              <a:t/>
            </a:r>
          </a:p>
          <a:p>
            <a:pPr lvl="2"/>
            <a:r>
              <a:t/>
            </a:r>
          </a:p>
          <a:p>
            <a:pPr lvl="3"/>
            <a:r>
              <a:t/>
            </a:r>
          </a:p>
          <a:p>
            <a:pPr lvl="4"/>
            <a:r>
              <a:t/>
            </a:r>
          </a:p>
        </p:txBody>
      </p:sp>
      <p:sp>
        <p:nvSpPr>
          <p:cNvPr id="44" name="Body Level One…"/>
          <p:cNvSpPr txBox="1"/>
          <p:nvPr>
            <p:ph type="body" idx="21" hasCustomPrompt="1"/>
          </p:nvPr>
        </p:nvSpPr>
        <p:spPr>
          <a:xfrm>
            <a:off x="1270000" y="4267200"/>
            <a:ext cx="21844000" cy="8432800"/>
          </a:xfrm>
          <a:prstGeom prst="rect">
            <a:avLst/>
          </a:prstGeom>
        </p:spPr>
        <p:txBody>
          <a:bodyPr numCol="1" spcCol="38100"/>
          <a:lstStyle/>
          <a:p>
            <a:pPr/>
            <a:r>
              <a:t>Slide bullet text</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Northern Lights display over a snowy mountain landscape"/>
          <p:cNvSpPr/>
          <p:nvPr>
            <p:ph type="pic" idx="21"/>
          </p:nvPr>
        </p:nvSpPr>
        <p:spPr>
          <a:xfrm>
            <a:off x="12204700" y="-2277534"/>
            <a:ext cx="12192000" cy="18271069"/>
          </a:xfrm>
          <a:prstGeom prst="rect">
            <a:avLst/>
          </a:prstGeom>
        </p:spPr>
        <p:txBody>
          <a:bodyPr lIns="91439" tIns="45719" rIns="91439" bIns="45719" numCol="1" spcCol="38100">
            <a:noAutofit/>
          </a:bodyPr>
          <a:lstStyle/>
          <a:p>
            <a:pPr/>
          </a:p>
        </p:txBody>
      </p:sp>
      <p:sp>
        <p:nvSpPr>
          <p:cNvPr id="61" name="Slide Title"/>
          <p:cNvSpPr txBox="1"/>
          <p:nvPr>
            <p:ph type="title" hasCustomPrompt="1"/>
          </p:nvPr>
        </p:nvSpPr>
        <p:spPr>
          <a:xfrm>
            <a:off x="1270000" y="838200"/>
            <a:ext cx="9652000" cy="1549400"/>
          </a:xfrm>
          <a:prstGeom prst="rect">
            <a:avLst/>
          </a:prstGeom>
        </p:spPr>
        <p:txBody>
          <a:bodyPr/>
          <a:lstStyle/>
          <a:p>
            <a:pPr/>
            <a:r>
              <a:t>Slide Title</a:t>
            </a:r>
          </a:p>
        </p:txBody>
      </p:sp>
      <p:sp>
        <p:nvSpPr>
          <p:cNvPr id="62" name="Body Level One…"/>
          <p:cNvSpPr txBox="1"/>
          <p:nvPr>
            <p:ph type="body" sz="half" idx="1" hasCustomPrompt="1"/>
          </p:nvPr>
        </p:nvSpPr>
        <p:spPr>
          <a:xfrm>
            <a:off x="1270000" y="4267200"/>
            <a:ext cx="9652000" cy="8432800"/>
          </a:xfrm>
          <a:prstGeom prst="rect">
            <a:avLst/>
          </a:prstGeom>
        </p:spPr>
        <p:txBody>
          <a:bodyPr numCol="1" spcCol="38100"/>
          <a:lstStyle/>
          <a:p>
            <a:pPr/>
            <a:r>
              <a:t>Slide bullet text</a:t>
            </a:r>
          </a:p>
          <a:p>
            <a:pPr lvl="1"/>
            <a:r>
              <a:t/>
            </a:r>
          </a:p>
          <a:p>
            <a:pPr lvl="2"/>
            <a:r>
              <a:t/>
            </a:r>
          </a:p>
          <a:p>
            <a:pPr lvl="3"/>
            <a:r>
              <a:t/>
            </a:r>
          </a:p>
          <a:p>
            <a:pPr lvl="4"/>
            <a:r>
              <a:t/>
            </a:r>
          </a:p>
        </p:txBody>
      </p:sp>
      <p:sp>
        <p:nvSpPr>
          <p:cNvPr id="63" name="Slide Subtitle"/>
          <p:cNvSpPr txBox="1"/>
          <p:nvPr>
            <p:ph type="body" sz="quarter" idx="22" hasCustomPrompt="1"/>
          </p:nvPr>
        </p:nvSpPr>
        <p:spPr>
          <a:xfrm>
            <a:off x="1270000" y="2133600"/>
            <a:ext cx="9652000" cy="1016000"/>
          </a:xfrm>
          <a:prstGeom prst="rect">
            <a:avLst/>
          </a:prstGeom>
        </p:spPr>
        <p:txBody>
          <a:bodyPr numCol="1" spcCol="38100"/>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Slide Subtitle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70000" y="3289300"/>
            <a:ext cx="21844000" cy="3873500"/>
          </a:xfrm>
          <a:prstGeom prst="rect">
            <a:avLst/>
          </a:prstGeom>
        </p:spPr>
        <p:txBody>
          <a:bodyPr/>
          <a:lstStyle>
            <a:lvl1pPr>
              <a:lnSpc>
                <a:spcPct val="90000"/>
              </a:lnSpc>
              <a:defRPr spc="-348" sz="11600">
                <a:gradFill flip="none" rotWithShape="1">
                  <a:gsLst>
                    <a:gs pos="0">
                      <a:srgbClr val="00FF00"/>
                    </a:gs>
                    <a:gs pos="100000">
                      <a:srgbClr val="007DFF"/>
                    </a:gs>
                  </a:gsLst>
                  <a:lin ang="3965999" scaled="0"/>
                </a:gradFill>
              </a:defRPr>
            </a:lvl1pPr>
          </a:lstStyle>
          <a:p>
            <a:pPr/>
            <a:r>
              <a:t>Section Title</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70000" y="812800"/>
            <a:ext cx="21844000" cy="1557438"/>
          </a:xfrm>
          <a:prstGeom prst="rect">
            <a:avLst/>
          </a:prstGeom>
        </p:spPr>
        <p:txBody>
          <a:bodyPr/>
          <a:lstStyle/>
          <a:p>
            <a:pPr/>
            <a:r>
              <a:t>Slide Title</a:t>
            </a:r>
          </a:p>
        </p:txBody>
      </p:sp>
      <p:sp>
        <p:nvSpPr>
          <p:cNvPr id="80" name="Body Level One…"/>
          <p:cNvSpPr txBox="1"/>
          <p:nvPr>
            <p:ph type="body" sz="quarter" idx="1" hasCustomPrompt="1"/>
          </p:nvPr>
        </p:nvSpPr>
        <p:spPr>
          <a:xfrm>
            <a:off x="1270000" y="2133600"/>
            <a:ext cx="21844000" cy="1016000"/>
          </a:xfrm>
          <a:prstGeom prst="rect">
            <a:avLst/>
          </a:prstGeom>
        </p:spPr>
        <p:txBody>
          <a:bodyPr numCol="1" spcCol="38100"/>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1187450" indent="-628650" algn="ctr" defTabSz="825500">
              <a:spcBef>
                <a:spcPts val="0"/>
              </a:spcBef>
              <a:buClrTx/>
              <a:defRPr sz="5400">
                <a:solidFill>
                  <a:srgbClr val="D5D5D5"/>
                </a:solidFill>
                <a:latin typeface="Graphik Medium"/>
                <a:ea typeface="Graphik Medium"/>
                <a:cs typeface="Graphik Medium"/>
                <a:sym typeface="Graphik Medium"/>
              </a:defRPr>
            </a:lvl2pPr>
            <a:lvl3pPr marL="1746250" indent="-628650" algn="ctr" defTabSz="825500">
              <a:spcBef>
                <a:spcPts val="0"/>
              </a:spcBef>
              <a:buClrTx/>
              <a:defRPr sz="5400">
                <a:solidFill>
                  <a:srgbClr val="D5D5D5"/>
                </a:solidFill>
                <a:latin typeface="Graphik Medium"/>
                <a:ea typeface="Graphik Medium"/>
                <a:cs typeface="Graphik Medium"/>
                <a:sym typeface="Graphik Medium"/>
              </a:defRPr>
            </a:lvl3pPr>
            <a:lvl4pPr marL="2305050" indent="-628650" algn="ctr" defTabSz="825500">
              <a:spcBef>
                <a:spcPts val="0"/>
              </a:spcBef>
              <a:buClrTx/>
              <a:defRPr sz="5400">
                <a:solidFill>
                  <a:srgbClr val="D5D5D5"/>
                </a:solidFill>
                <a:latin typeface="Graphik Medium"/>
                <a:ea typeface="Graphik Medium"/>
                <a:cs typeface="Graphik Medium"/>
                <a:sym typeface="Graphik Medium"/>
              </a:defRPr>
            </a:lvl4pPr>
            <a:lvl5pPr marL="2863850" indent="-628650" algn="ctr" defTabSz="825500">
              <a:spcBef>
                <a:spcPts val="0"/>
              </a:spcBef>
              <a:buClrTx/>
              <a:defRPr sz="5400">
                <a:solidFill>
                  <a:srgbClr val="D5D5D5"/>
                </a:solidFill>
                <a:latin typeface="Graphik Medium"/>
                <a:ea typeface="Graphik Medium"/>
                <a:cs typeface="Graphik Medium"/>
                <a:sym typeface="Graphik Medium"/>
              </a:defRPr>
            </a:lvl5pPr>
          </a:lstStyle>
          <a:p>
            <a:pPr/>
            <a:r>
              <a:t>Slide Subtitle</a:t>
            </a:r>
          </a:p>
          <a:p>
            <a:pPr lvl="1"/>
            <a:r>
              <a:t/>
            </a:r>
          </a:p>
          <a:p>
            <a:pPr lvl="2"/>
            <a:r>
              <a:t/>
            </a:r>
          </a:p>
          <a:p>
            <a:pPr lvl="3"/>
            <a:r>
              <a:t/>
            </a:r>
          </a:p>
          <a:p>
            <a:pPr lvl="4"/>
            <a:r>
              <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70000" y="812800"/>
            <a:ext cx="21844000" cy="1562100"/>
          </a:xfrm>
          <a:prstGeom prst="rect">
            <a:avLst/>
          </a:prstGeom>
        </p:spPr>
        <p:txBody>
          <a:bodyPr/>
          <a:lstStyle/>
          <a:p>
            <a:pPr/>
            <a:r>
              <a:t>Agenda Title</a:t>
            </a:r>
          </a:p>
        </p:txBody>
      </p:sp>
      <p:sp>
        <p:nvSpPr>
          <p:cNvPr id="89" name="Body Level One…"/>
          <p:cNvSpPr txBox="1"/>
          <p:nvPr>
            <p:ph type="body" sz="quarter" idx="1" hasCustomPrompt="1"/>
          </p:nvPr>
        </p:nvSpPr>
        <p:spPr>
          <a:xfrm>
            <a:off x="1270000" y="2133600"/>
            <a:ext cx="21844000" cy="1016000"/>
          </a:xfrm>
          <a:prstGeom prst="rect">
            <a:avLst/>
          </a:prstGeom>
        </p:spPr>
        <p:txBody>
          <a:bodyPr numCol="1" spcCol="38100"/>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1187450" indent="-628650" algn="ctr" defTabSz="825500">
              <a:spcBef>
                <a:spcPts val="0"/>
              </a:spcBef>
              <a:buClrTx/>
              <a:defRPr sz="5400">
                <a:solidFill>
                  <a:srgbClr val="D5D5D5"/>
                </a:solidFill>
                <a:latin typeface="Graphik Medium"/>
                <a:ea typeface="Graphik Medium"/>
                <a:cs typeface="Graphik Medium"/>
                <a:sym typeface="Graphik Medium"/>
              </a:defRPr>
            </a:lvl2pPr>
            <a:lvl3pPr marL="1746250" indent="-628650" algn="ctr" defTabSz="825500">
              <a:spcBef>
                <a:spcPts val="0"/>
              </a:spcBef>
              <a:buClrTx/>
              <a:defRPr sz="5400">
                <a:solidFill>
                  <a:srgbClr val="D5D5D5"/>
                </a:solidFill>
                <a:latin typeface="Graphik Medium"/>
                <a:ea typeface="Graphik Medium"/>
                <a:cs typeface="Graphik Medium"/>
                <a:sym typeface="Graphik Medium"/>
              </a:defRPr>
            </a:lvl3pPr>
            <a:lvl4pPr marL="2305050" indent="-628650" algn="ctr" defTabSz="825500">
              <a:spcBef>
                <a:spcPts val="0"/>
              </a:spcBef>
              <a:buClrTx/>
              <a:defRPr sz="5400">
                <a:solidFill>
                  <a:srgbClr val="D5D5D5"/>
                </a:solidFill>
                <a:latin typeface="Graphik Medium"/>
                <a:ea typeface="Graphik Medium"/>
                <a:cs typeface="Graphik Medium"/>
                <a:sym typeface="Graphik Medium"/>
              </a:defRPr>
            </a:lvl4pPr>
            <a:lvl5pPr marL="2863850" indent="-628650" algn="ctr" defTabSz="825500">
              <a:spcBef>
                <a:spcPts val="0"/>
              </a:spcBef>
              <a:buClrTx/>
              <a:defRPr sz="5400">
                <a:solidFill>
                  <a:srgbClr val="D5D5D5"/>
                </a:solidFill>
                <a:latin typeface="Graphik Medium"/>
                <a:ea typeface="Graphik Medium"/>
                <a:cs typeface="Graphik Medium"/>
                <a:sym typeface="Graphik Medium"/>
              </a:defRPr>
            </a:lvl5pPr>
          </a:lstStyle>
          <a:p>
            <a:pPr/>
            <a:r>
              <a:t>Agenda Subtitle</a:t>
            </a:r>
          </a:p>
          <a:p>
            <a:pPr lvl="1"/>
            <a:r>
              <a:t/>
            </a:r>
          </a:p>
          <a:p>
            <a:pPr lvl="2"/>
            <a:r>
              <a:t/>
            </a:r>
          </a:p>
          <a:p>
            <a:pPr lvl="3"/>
            <a:r>
              <a:t/>
            </a:r>
          </a:p>
          <a:p>
            <a:pPr lvl="4"/>
            <a:r>
              <a:t/>
            </a:r>
          </a:p>
        </p:txBody>
      </p:sp>
      <p:sp>
        <p:nvSpPr>
          <p:cNvPr id="90" name="Body Level One…"/>
          <p:cNvSpPr txBox="1"/>
          <p:nvPr>
            <p:ph type="body" idx="21" hasCustomPrompt="1"/>
          </p:nvPr>
        </p:nvSpPr>
        <p:spPr>
          <a:xfrm>
            <a:off x="1270000" y="4267200"/>
            <a:ext cx="21844000" cy="8432800"/>
          </a:xfrm>
          <a:prstGeom prst="rect">
            <a:avLst/>
          </a:prstGeom>
        </p:spPr>
        <p:txBody>
          <a:bodyPr numCol="1" spcCol="38100"/>
          <a:lstStyle>
            <a:lvl1pPr marL="0" indent="0" defTabSz="825500">
              <a:buClrTx/>
              <a:buSzTx/>
              <a:buNone/>
              <a:defRPr spc="-99" sz="5500"/>
            </a:lvl1pPr>
          </a:lstStyle>
          <a:p>
            <a:pPr/>
            <a:r>
              <a:t>Agenda Topics</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gradFill flip="none" rotWithShape="1">
          <a:gsLst>
            <a:gs pos="0">
              <a:srgbClr val="000000"/>
            </a:gs>
            <a:gs pos="100000">
              <a:srgbClr val="3B3B3B"/>
            </a:gs>
          </a:gsLst>
          <a:lin ang="5400000" scaled="0"/>
        </a:gradFill>
      </p:bgPr>
    </p:bg>
    <p:spTree>
      <p:nvGrpSpPr>
        <p:cNvPr id="1" name=""/>
        <p:cNvGrpSpPr/>
        <p:nvPr/>
      </p:nvGrpSpPr>
      <p:grpSpPr>
        <a:xfrm>
          <a:off x="0" y="0"/>
          <a:ext cx="0" cy="0"/>
          <a:chOff x="0" y="0"/>
          <a:chExt cx="0" cy="0"/>
        </a:xfrm>
      </p:grpSpPr>
      <p:sp>
        <p:nvSpPr>
          <p:cNvPr id="2" name="Body Level One…"/>
          <p:cNvSpPr txBox="1"/>
          <p:nvPr>
            <p:ph type="body" idx="1" hasCustomPrompt="1"/>
          </p:nvPr>
        </p:nvSpPr>
        <p:spPr>
          <a:xfrm>
            <a:off x="1270000" y="4269316"/>
            <a:ext cx="21844000" cy="8432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numCol="2" spcCol="1092200">
            <a:normAutofit fontScale="100000" lnSpcReduction="0"/>
          </a:bodyPr>
          <a:lstStyle/>
          <a:p>
            <a:pPr/>
            <a:r>
              <a:t>Slide bullet text</a:t>
            </a:r>
          </a:p>
          <a:p>
            <a:pPr lvl="1"/>
            <a:r>
              <a:t/>
            </a:r>
          </a:p>
          <a:p>
            <a:pPr lvl="2"/>
            <a:r>
              <a:t/>
            </a:r>
          </a:p>
          <a:p>
            <a:pPr lvl="3"/>
            <a:r>
              <a:t/>
            </a:r>
          </a:p>
          <a:p>
            <a:pPr lvl="4"/>
            <a:r>
              <a:t/>
            </a:r>
          </a:p>
        </p:txBody>
      </p:sp>
      <p:sp>
        <p:nvSpPr>
          <p:cNvPr id="3" name="Title Text"/>
          <p:cNvSpPr txBox="1"/>
          <p:nvPr>
            <p:ph type="title"/>
          </p:nvPr>
        </p:nvSpPr>
        <p:spPr>
          <a:xfrm>
            <a:off x="3653366" y="0"/>
            <a:ext cx="19507201" cy="367347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Title Text</a:t>
            </a:r>
          </a:p>
        </p:txBody>
      </p:sp>
      <p:sp>
        <p:nvSpPr>
          <p:cNvPr id="4" name="Slide Number"/>
          <p:cNvSpPr txBox="1"/>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defRPr sz="2200">
                <a:solidFill>
                  <a:srgbClr val="FFFFFF"/>
                </a:solidFill>
                <a:latin typeface="Graphik"/>
                <a:ea typeface="Graphik"/>
                <a:cs typeface="Graphik"/>
                <a:sym typeface="Graphik"/>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1pPr>
      <a:lvl2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2pPr>
      <a:lvl3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3pPr>
      <a:lvl4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4pPr>
      <a:lvl5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5pPr>
      <a:lvl6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6pPr>
      <a:lvl7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7pPr>
      <a:lvl8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8pPr>
      <a:lvl9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9pPr>
    </p:titleStyle>
    <p:bodyStyle>
      <a:lvl1pPr marL="5588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1pPr>
      <a:lvl2pPr marL="11176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2pPr>
      <a:lvl3pPr marL="16764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3pPr>
      <a:lvl4pPr marL="22352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4pPr>
      <a:lvl5pPr marL="27940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5pPr>
      <a:lvl6pPr marL="33528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6pPr>
      <a:lvl7pPr marL="39116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7pPr>
      <a:lvl8pPr marL="44704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8pPr>
      <a:lvl9pPr marL="50292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Relationship Id="rId3" Type="http://schemas.openxmlformats.org/officeDocument/2006/relationships/image" Target="../media/image2.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Relationship Id="rId3" Type="http://schemas.openxmlformats.org/officeDocument/2006/relationships/image" Target="../media/image4.tif"/><Relationship Id="rId4" Type="http://schemas.openxmlformats.org/officeDocument/2006/relationships/image" Target="../media/image5.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D5D5D5"/>
        </a:solidFill>
      </p:bgPr>
    </p:bg>
    <p:spTree>
      <p:nvGrpSpPr>
        <p:cNvPr id="1" name=""/>
        <p:cNvGrpSpPr/>
        <p:nvPr/>
      </p:nvGrpSpPr>
      <p:grpSpPr>
        <a:xfrm>
          <a:off x="0" y="0"/>
          <a:ext cx="0" cy="0"/>
          <a:chOff x="0" y="0"/>
          <a:chExt cx="0" cy="0"/>
        </a:xfrm>
      </p:grpSpPr>
      <p:sp>
        <p:nvSpPr>
          <p:cNvPr id="151" name="Internet of Things"/>
          <p:cNvSpPr txBox="1"/>
          <p:nvPr>
            <p:ph type="title"/>
          </p:nvPr>
        </p:nvSpPr>
        <p:spPr>
          <a:xfrm>
            <a:off x="1269999" y="-14436"/>
            <a:ext cx="21844002" cy="3879454"/>
          </a:xfrm>
          <a:prstGeom prst="rect">
            <a:avLst/>
          </a:prstGeom>
        </p:spPr>
        <p:txBody>
          <a:bodyPr lIns="127000" tIns="127000" rIns="127000" bIns="127000"/>
          <a:lstStyle>
            <a:lvl1pPr defTabSz="975335">
              <a:defRPr spc="-600" sz="20000">
                <a:gradFill flip="none" rotWithShape="1">
                  <a:gsLst>
                    <a:gs pos="0">
                      <a:srgbClr val="929292"/>
                    </a:gs>
                    <a:gs pos="100000">
                      <a:srgbClr val="000000"/>
                    </a:gs>
                  </a:gsLst>
                  <a:lin ang="3967760" scaled="0"/>
                </a:gradFill>
              </a:defRPr>
            </a:lvl1pPr>
          </a:lstStyle>
          <a:p>
            <a:pPr/>
            <a:r>
              <a:t>Internet of Things</a:t>
            </a:r>
          </a:p>
        </p:txBody>
      </p:sp>
      <p:sp>
        <p:nvSpPr>
          <p:cNvPr id="152" name="Asseda"/>
          <p:cNvSpPr txBox="1"/>
          <p:nvPr/>
        </p:nvSpPr>
        <p:spPr>
          <a:xfrm>
            <a:off x="1270000" y="9569361"/>
            <a:ext cx="21844002" cy="251235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defRPr sz="6400">
                <a:solidFill>
                  <a:srgbClr val="D5D5D5"/>
                </a:solidFill>
                <a:latin typeface="Graphik Medium"/>
                <a:ea typeface="Graphik Medium"/>
                <a:cs typeface="Graphik Medium"/>
                <a:sym typeface="Graphik Medium"/>
              </a:defRPr>
            </a:lvl1pPr>
          </a:lstStyle>
          <a:p>
            <a:pPr/>
            <a:r>
              <a:t>Asseda</a:t>
            </a:r>
          </a:p>
        </p:txBody>
      </p:sp>
      <p:sp>
        <p:nvSpPr>
          <p:cNvPr id="153" name="Smart Irrigation"/>
          <p:cNvSpPr txBox="1"/>
          <p:nvPr/>
        </p:nvSpPr>
        <p:spPr>
          <a:xfrm>
            <a:off x="6851217" y="5207780"/>
            <a:ext cx="10681565" cy="205536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2438337">
              <a:lnSpc>
                <a:spcPct val="90000"/>
              </a:lnSpc>
              <a:defRPr spc="-348" sz="11600">
                <a:gradFill flip="none" rotWithShape="1">
                  <a:gsLst>
                    <a:gs pos="0">
                      <a:srgbClr val="000000"/>
                    </a:gs>
                    <a:gs pos="100000">
                      <a:srgbClr val="929292"/>
                    </a:gs>
                  </a:gsLst>
                  <a:lin ang="3967760" scaled="0"/>
                </a:gradFill>
              </a:defRPr>
            </a:lvl1pPr>
          </a:lstStyle>
          <a:p>
            <a:pPr/>
            <a:r>
              <a:t>Smart Irrigation</a:t>
            </a:r>
          </a:p>
        </p:txBody>
      </p:sp>
      <p:sp>
        <p:nvSpPr>
          <p:cNvPr id="154" name="Carlo Carugno…"/>
          <p:cNvSpPr txBox="1"/>
          <p:nvPr/>
        </p:nvSpPr>
        <p:spPr>
          <a:xfrm>
            <a:off x="9033509" y="9355385"/>
            <a:ext cx="6316981" cy="29403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2438337">
              <a:lnSpc>
                <a:spcPct val="90000"/>
              </a:lnSpc>
              <a:defRPr spc="-180" sz="6000">
                <a:gradFill flip="none" rotWithShape="1">
                  <a:gsLst>
                    <a:gs pos="0">
                      <a:srgbClr val="000000"/>
                    </a:gs>
                    <a:gs pos="100000">
                      <a:srgbClr val="000000"/>
                    </a:gs>
                  </a:gsLst>
                  <a:lin ang="3967760" scaled="0"/>
                </a:gradFill>
              </a:defRPr>
            </a:pPr>
            <a:r>
              <a:t>Carlo Carugno</a:t>
            </a:r>
          </a:p>
          <a:p>
            <a:pPr defTabSz="2438337">
              <a:lnSpc>
                <a:spcPct val="90000"/>
              </a:lnSpc>
              <a:defRPr spc="-180" sz="6000">
                <a:gradFill flip="none" rotWithShape="1">
                  <a:gsLst>
                    <a:gs pos="0">
                      <a:srgbClr val="000000"/>
                    </a:gs>
                    <a:gs pos="100000">
                      <a:srgbClr val="000000"/>
                    </a:gs>
                  </a:gsLst>
                  <a:lin ang="3967760" scaled="0"/>
                </a:gradFill>
              </a:defRPr>
            </a:pPr>
            <a:r>
              <a:t>Christian Tedesco</a:t>
            </a:r>
          </a:p>
          <a:p>
            <a:pPr defTabSz="2438337">
              <a:lnSpc>
                <a:spcPct val="90000"/>
              </a:lnSpc>
              <a:defRPr spc="-180" sz="6000">
                <a:gradFill flip="none" rotWithShape="1">
                  <a:gsLst>
                    <a:gs pos="0">
                      <a:srgbClr val="000000"/>
                    </a:gs>
                    <a:gs pos="100000">
                      <a:srgbClr val="000000"/>
                    </a:gs>
                  </a:gsLst>
                  <a:lin ang="3967760" scaled="0"/>
                </a:gradFill>
              </a:defRPr>
            </a:pPr>
            <a:r>
              <a:t>Ernest Halili</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D5D5D5"/>
        </a:solidFill>
      </p:bgPr>
    </p:bg>
    <p:spTree>
      <p:nvGrpSpPr>
        <p:cNvPr id="1" name=""/>
        <p:cNvGrpSpPr/>
        <p:nvPr/>
      </p:nvGrpSpPr>
      <p:grpSpPr>
        <a:xfrm>
          <a:off x="0" y="0"/>
          <a:ext cx="0" cy="0"/>
          <a:chOff x="0" y="0"/>
          <a:chExt cx="0" cy="0"/>
        </a:xfrm>
      </p:grpSpPr>
      <p:sp>
        <p:nvSpPr>
          <p:cNvPr id="156" name="Analysis of the problem"/>
          <p:cNvSpPr txBox="1"/>
          <p:nvPr/>
        </p:nvSpPr>
        <p:spPr>
          <a:xfrm>
            <a:off x="1592716" y="776703"/>
            <a:ext cx="12288394" cy="1614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270" sz="9000">
                <a:gradFill flip="none" rotWithShape="1">
                  <a:gsLst>
                    <a:gs pos="0">
                      <a:srgbClr val="000000"/>
                    </a:gs>
                    <a:gs pos="100000">
                      <a:srgbClr val="000000"/>
                    </a:gs>
                  </a:gsLst>
                  <a:lin ang="3967760" scaled="0"/>
                </a:gradFill>
              </a:defRPr>
            </a:lvl1pPr>
          </a:lstStyle>
          <a:p>
            <a:pPr/>
            <a:r>
              <a:t>Analysis of the problem</a:t>
            </a:r>
          </a:p>
        </p:txBody>
      </p:sp>
      <p:sp>
        <p:nvSpPr>
          <p:cNvPr id="157" name="Water is an important resource for our planet.…"/>
          <p:cNvSpPr txBox="1"/>
          <p:nvPr/>
        </p:nvSpPr>
        <p:spPr>
          <a:xfrm>
            <a:off x="2157295" y="2925552"/>
            <a:ext cx="10784460" cy="198221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2438337">
              <a:lnSpc>
                <a:spcPct val="90000"/>
              </a:lnSpc>
              <a:defRPr i="1" spc="-119" sz="4000">
                <a:gradFill flip="none" rotWithShape="1">
                  <a:gsLst>
                    <a:gs pos="0">
                      <a:srgbClr val="000000"/>
                    </a:gs>
                    <a:gs pos="100000">
                      <a:srgbClr val="000000"/>
                    </a:gs>
                  </a:gsLst>
                  <a:lin ang="3967760" scaled="0"/>
                </a:gradFill>
                <a:latin typeface="Graphik"/>
                <a:ea typeface="Graphik"/>
                <a:cs typeface="Graphik"/>
                <a:sym typeface="Graphik"/>
              </a:defRPr>
            </a:pPr>
            <a:r>
              <a:t>Water is an important resource for our planet.</a:t>
            </a:r>
          </a:p>
          <a:p>
            <a:pPr algn="l" defTabSz="2438337">
              <a:lnSpc>
                <a:spcPct val="90000"/>
              </a:lnSpc>
              <a:defRPr i="1" spc="-119" sz="4000">
                <a:gradFill flip="none" rotWithShape="1">
                  <a:gsLst>
                    <a:gs pos="0">
                      <a:srgbClr val="000000"/>
                    </a:gs>
                    <a:gs pos="100000">
                      <a:srgbClr val="000000"/>
                    </a:gs>
                  </a:gsLst>
                  <a:lin ang="3967760" scaled="0"/>
                </a:gradFill>
                <a:latin typeface="Graphik"/>
                <a:ea typeface="Graphik"/>
                <a:cs typeface="Graphik"/>
                <a:sym typeface="Graphik"/>
              </a:defRPr>
            </a:pPr>
            <a:r>
              <a:t>Everyday tons of water are wasted for plants.</a:t>
            </a:r>
          </a:p>
          <a:p>
            <a:pPr algn="l" defTabSz="2438337">
              <a:lnSpc>
                <a:spcPct val="90000"/>
              </a:lnSpc>
              <a:defRPr i="1" spc="-119" sz="4000">
                <a:gradFill flip="none" rotWithShape="1">
                  <a:gsLst>
                    <a:gs pos="0">
                      <a:srgbClr val="000000"/>
                    </a:gs>
                    <a:gs pos="100000">
                      <a:srgbClr val="000000"/>
                    </a:gs>
                  </a:gsLst>
                  <a:lin ang="3967760" scaled="0"/>
                </a:gradFill>
                <a:latin typeface="Graphik"/>
                <a:ea typeface="Graphik"/>
                <a:cs typeface="Graphik"/>
                <a:sym typeface="Graphik"/>
              </a:defRPr>
            </a:pPr>
            <a:r>
              <a:t>Overwatering is one of the most common cases.</a:t>
            </a:r>
          </a:p>
        </p:txBody>
      </p:sp>
      <p:sp>
        <p:nvSpPr>
          <p:cNvPr id="158" name="Objective and possible solution"/>
          <p:cNvSpPr txBox="1"/>
          <p:nvPr/>
        </p:nvSpPr>
        <p:spPr>
          <a:xfrm>
            <a:off x="1592716" y="5442446"/>
            <a:ext cx="16335757" cy="1614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270" sz="9000">
                <a:gradFill flip="none" rotWithShape="1">
                  <a:gsLst>
                    <a:gs pos="0">
                      <a:srgbClr val="000000"/>
                    </a:gs>
                    <a:gs pos="100000">
                      <a:srgbClr val="000000"/>
                    </a:gs>
                  </a:gsLst>
                  <a:lin ang="3967760" scaled="0"/>
                </a:gradFill>
              </a:defRPr>
            </a:lvl1pPr>
          </a:lstStyle>
          <a:p>
            <a:pPr/>
            <a:r>
              <a:t>Objective and possible solution</a:t>
            </a:r>
          </a:p>
        </p:txBody>
      </p:sp>
      <p:sp>
        <p:nvSpPr>
          <p:cNvPr id="159" name="Our goal is to develop a small, inexpensive, smart product…"/>
          <p:cNvSpPr txBox="1"/>
          <p:nvPr/>
        </p:nvSpPr>
        <p:spPr>
          <a:xfrm>
            <a:off x="2157295" y="7591295"/>
            <a:ext cx="12999086" cy="198221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2438337">
              <a:lnSpc>
                <a:spcPct val="90000"/>
              </a:lnSpc>
              <a:defRPr i="1" spc="-119" sz="4000">
                <a:gradFill flip="none" rotWithShape="1">
                  <a:gsLst>
                    <a:gs pos="0">
                      <a:srgbClr val="000000"/>
                    </a:gs>
                    <a:gs pos="100000">
                      <a:srgbClr val="000000"/>
                    </a:gs>
                  </a:gsLst>
                  <a:lin ang="3967760" scaled="0"/>
                </a:gradFill>
                <a:latin typeface="Graphik"/>
                <a:ea typeface="Graphik"/>
                <a:cs typeface="Graphik"/>
                <a:sym typeface="Graphik"/>
              </a:defRPr>
            </a:pPr>
            <a:r>
              <a:t>Our goal is to develop a small, inexpensive, smart product </a:t>
            </a:r>
          </a:p>
          <a:p>
            <a:pPr algn="l" defTabSz="2438337">
              <a:lnSpc>
                <a:spcPct val="90000"/>
              </a:lnSpc>
              <a:defRPr i="1" spc="-119" sz="4000">
                <a:gradFill flip="none" rotWithShape="1">
                  <a:gsLst>
                    <a:gs pos="0">
                      <a:srgbClr val="000000"/>
                    </a:gs>
                    <a:gs pos="100000">
                      <a:srgbClr val="000000"/>
                    </a:gs>
                  </a:gsLst>
                  <a:lin ang="3967760" scaled="0"/>
                </a:gradFill>
                <a:latin typeface="Graphik"/>
                <a:ea typeface="Graphik"/>
                <a:cs typeface="Graphik"/>
                <a:sym typeface="Graphik"/>
              </a:defRPr>
            </a:pPr>
            <a:r>
              <a:t>that helps monitoring and avoiding water waste used for</a:t>
            </a:r>
          </a:p>
          <a:p>
            <a:pPr algn="l" defTabSz="2438337">
              <a:lnSpc>
                <a:spcPct val="90000"/>
              </a:lnSpc>
              <a:defRPr i="1" spc="-119" sz="4000">
                <a:gradFill flip="none" rotWithShape="1">
                  <a:gsLst>
                    <a:gs pos="0">
                      <a:srgbClr val="000000"/>
                    </a:gs>
                    <a:gs pos="100000">
                      <a:srgbClr val="000000"/>
                    </a:gs>
                  </a:gsLst>
                  <a:lin ang="3967760" scaled="0"/>
                </a:gradFill>
                <a:latin typeface="Graphik"/>
                <a:ea typeface="Graphik"/>
                <a:cs typeface="Graphik"/>
                <a:sym typeface="Graphik"/>
              </a:defRPr>
            </a:pPr>
            <a:r>
              <a:t>plants irrigation.</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D5D5D5"/>
        </a:solidFill>
      </p:bgPr>
    </p:bg>
    <p:spTree>
      <p:nvGrpSpPr>
        <p:cNvPr id="1" name=""/>
        <p:cNvGrpSpPr/>
        <p:nvPr/>
      </p:nvGrpSpPr>
      <p:grpSpPr>
        <a:xfrm>
          <a:off x="0" y="0"/>
          <a:ext cx="0" cy="0"/>
          <a:chOff x="0" y="0"/>
          <a:chExt cx="0" cy="0"/>
        </a:xfrm>
      </p:grpSpPr>
      <p:sp>
        <p:nvSpPr>
          <p:cNvPr id="161" name="Components"/>
          <p:cNvSpPr txBox="1"/>
          <p:nvPr/>
        </p:nvSpPr>
        <p:spPr>
          <a:xfrm>
            <a:off x="1592716" y="776703"/>
            <a:ext cx="6906007" cy="1614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270" sz="9000">
                <a:gradFill flip="none" rotWithShape="1">
                  <a:gsLst>
                    <a:gs pos="0">
                      <a:srgbClr val="000000"/>
                    </a:gs>
                    <a:gs pos="100000">
                      <a:srgbClr val="000000"/>
                    </a:gs>
                  </a:gsLst>
                  <a:lin ang="3967760" scaled="0"/>
                </a:gradFill>
              </a:defRPr>
            </a:lvl1pPr>
          </a:lstStyle>
          <a:p>
            <a:pPr/>
            <a:r>
              <a:t>Components</a:t>
            </a:r>
          </a:p>
        </p:txBody>
      </p:sp>
      <p:pic>
        <p:nvPicPr>
          <p:cNvPr id="162" name="Image Gallery" descr="Image Gallery"/>
          <p:cNvPicPr>
            <a:picLocks noChangeAspect="1"/>
          </p:cNvPicPr>
          <p:nvPr/>
        </p:nvPicPr>
        <p:blipFill>
          <a:blip r:embed="rId2">
            <a:extLst/>
          </a:blip>
          <a:srcRect l="0" t="5414" r="0" b="5414"/>
          <a:stretch>
            <a:fillRect/>
          </a:stretch>
        </p:blipFill>
        <p:spPr>
          <a:xfrm>
            <a:off x="1236645" y="3819444"/>
            <a:ext cx="12694646" cy="8490026"/>
          </a:xfrm>
          <a:prstGeom prst="rect">
            <a:avLst/>
          </a:prstGeom>
          <a:ln w="12700">
            <a:miter lim="400000"/>
          </a:ln>
        </p:spPr>
      </p:pic>
      <p:sp>
        <p:nvSpPr>
          <p:cNvPr id="163" name="In the following structure all the components used are illustrated:"/>
          <p:cNvSpPr txBox="1"/>
          <p:nvPr/>
        </p:nvSpPr>
        <p:spPr>
          <a:xfrm>
            <a:off x="1670608" y="2720348"/>
            <a:ext cx="15502936" cy="7696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2438337">
              <a:lnSpc>
                <a:spcPct val="90000"/>
              </a:lnSpc>
              <a:defRPr spc="-119" sz="4000">
                <a:gradFill flip="none" rotWithShape="1">
                  <a:gsLst>
                    <a:gs pos="0">
                      <a:srgbClr val="000000"/>
                    </a:gs>
                    <a:gs pos="100000">
                      <a:srgbClr val="000000"/>
                    </a:gs>
                  </a:gsLst>
                  <a:lin ang="3967760" scaled="0"/>
                </a:gradFill>
              </a:defRPr>
            </a:lvl1pPr>
          </a:lstStyle>
          <a:p>
            <a:pPr/>
            <a:r>
              <a:t>In the following structure all the components used are illustrated:</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D5D5D5"/>
        </a:solidFill>
      </p:bgPr>
    </p:bg>
    <p:spTree>
      <p:nvGrpSpPr>
        <p:cNvPr id="1" name=""/>
        <p:cNvGrpSpPr/>
        <p:nvPr/>
      </p:nvGrpSpPr>
      <p:grpSpPr>
        <a:xfrm>
          <a:off x="0" y="0"/>
          <a:ext cx="0" cy="0"/>
          <a:chOff x="0" y="0"/>
          <a:chExt cx="0" cy="0"/>
        </a:xfrm>
      </p:grpSpPr>
      <p:sp>
        <p:nvSpPr>
          <p:cNvPr id="165" name="Data collection by Sensors"/>
          <p:cNvSpPr txBox="1"/>
          <p:nvPr/>
        </p:nvSpPr>
        <p:spPr>
          <a:xfrm>
            <a:off x="1714499" y="546100"/>
            <a:ext cx="13814299" cy="1614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270" sz="9000">
                <a:gradFill flip="none" rotWithShape="1">
                  <a:gsLst>
                    <a:gs pos="0">
                      <a:srgbClr val="000000"/>
                    </a:gs>
                    <a:gs pos="100000">
                      <a:srgbClr val="000000"/>
                    </a:gs>
                  </a:gsLst>
                  <a:lin ang="3967760" scaled="0"/>
                </a:gradFill>
              </a:defRPr>
            </a:lvl1pPr>
          </a:lstStyle>
          <a:p>
            <a:pPr/>
            <a:r>
              <a:t>Data collection by Sensors</a:t>
            </a:r>
          </a:p>
        </p:txBody>
      </p:sp>
      <p:sp>
        <p:nvSpPr>
          <p:cNvPr id="166" name="Adafruit Seesaw Soil Moisture Sensor:"/>
          <p:cNvSpPr txBox="1"/>
          <p:nvPr/>
        </p:nvSpPr>
        <p:spPr>
          <a:xfrm>
            <a:off x="2157294" y="3531850"/>
            <a:ext cx="8957311" cy="7696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119" sz="4000">
                <a:gradFill flip="none" rotWithShape="1">
                  <a:gsLst>
                    <a:gs pos="0">
                      <a:srgbClr val="000000"/>
                    </a:gs>
                    <a:gs pos="100000">
                      <a:srgbClr val="000000"/>
                    </a:gs>
                  </a:gsLst>
                  <a:lin ang="3967760" scaled="0"/>
                </a:gradFill>
              </a:defRPr>
            </a:lvl1pPr>
          </a:lstStyle>
          <a:p>
            <a:pPr/>
            <a:r>
              <a:t>Adafruit Seesaw Soil Moisture Sensor: </a:t>
            </a:r>
          </a:p>
        </p:txBody>
      </p:sp>
      <p:pic>
        <p:nvPicPr>
          <p:cNvPr id="167" name="Image Gallery" descr="Image Gallery"/>
          <p:cNvPicPr>
            <a:picLocks noChangeAspect="1"/>
          </p:cNvPicPr>
          <p:nvPr/>
        </p:nvPicPr>
        <p:blipFill>
          <a:blip r:embed="rId2">
            <a:extLst/>
          </a:blip>
          <a:stretch>
            <a:fillRect/>
          </a:stretch>
        </p:blipFill>
        <p:spPr>
          <a:xfrm>
            <a:off x="2268775" y="4535220"/>
            <a:ext cx="3515365" cy="2839182"/>
          </a:xfrm>
          <a:prstGeom prst="rect">
            <a:avLst/>
          </a:prstGeom>
          <a:ln w="12700">
            <a:miter lim="400000"/>
          </a:ln>
        </p:spPr>
      </p:pic>
      <p:sp>
        <p:nvSpPr>
          <p:cNvPr id="168" name="DHT 22 Temperature and Humidity Sensor:"/>
          <p:cNvSpPr txBox="1"/>
          <p:nvPr/>
        </p:nvSpPr>
        <p:spPr>
          <a:xfrm>
            <a:off x="2157295" y="8344661"/>
            <a:ext cx="9939910" cy="7696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119" sz="4000">
                <a:gradFill flip="none" rotWithShape="1">
                  <a:gsLst>
                    <a:gs pos="0">
                      <a:srgbClr val="000000"/>
                    </a:gs>
                    <a:gs pos="100000">
                      <a:srgbClr val="000000"/>
                    </a:gs>
                  </a:gsLst>
                  <a:lin ang="3967760" scaled="0"/>
                </a:gradFill>
              </a:defRPr>
            </a:lvl1pPr>
          </a:lstStyle>
          <a:p>
            <a:pPr/>
            <a:r>
              <a:t>DHT 22 Temperature and Humidity Sensor:</a:t>
            </a:r>
          </a:p>
        </p:txBody>
      </p:sp>
      <p:pic>
        <p:nvPicPr>
          <p:cNvPr id="169" name="Image Gallery" descr="Image Gallery"/>
          <p:cNvPicPr>
            <a:picLocks noChangeAspect="1"/>
          </p:cNvPicPr>
          <p:nvPr/>
        </p:nvPicPr>
        <p:blipFill>
          <a:blip r:embed="rId3">
            <a:extLst/>
          </a:blip>
          <a:stretch>
            <a:fillRect/>
          </a:stretch>
        </p:blipFill>
        <p:spPr>
          <a:xfrm>
            <a:off x="2278813" y="9311661"/>
            <a:ext cx="3495288" cy="3102069"/>
          </a:xfrm>
          <a:prstGeom prst="rect">
            <a:avLst/>
          </a:prstGeom>
          <a:ln w="12700">
            <a:miter lim="400000"/>
          </a:ln>
        </p:spPr>
      </p:pic>
      <p:sp>
        <p:nvSpPr>
          <p:cNvPr id="170" name="This sensor is inside the ground and is used to monitor the ground’s moisture level and…"/>
          <p:cNvSpPr txBox="1"/>
          <p:nvPr/>
        </p:nvSpPr>
        <p:spPr>
          <a:xfrm>
            <a:off x="6038966" y="9905344"/>
            <a:ext cx="9939910" cy="19147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2360">
                <a:solidFill>
                  <a:srgbClr val="000000"/>
                </a:solidFill>
                <a:latin typeface="+mn-lt"/>
                <a:ea typeface="+mn-ea"/>
                <a:cs typeface="+mn-cs"/>
                <a:sym typeface="Helvetica"/>
              </a:defRPr>
            </a:pPr>
            <a:r>
              <a:t>• Operating range: humidity 0-100%RH / temperature -40~80 Celsius </a:t>
            </a:r>
          </a:p>
          <a:p>
            <a:pPr algn="l" defTabSz="457200">
              <a:defRPr sz="2360">
                <a:solidFill>
                  <a:srgbClr val="000000"/>
                </a:solidFill>
                <a:latin typeface="+mn-lt"/>
                <a:ea typeface="+mn-ea"/>
                <a:cs typeface="+mn-cs"/>
                <a:sym typeface="Helvetica"/>
              </a:defRPr>
            </a:pPr>
            <a:r>
              <a:t>• Accuracy humidity +-2%RH(Max +-5%RH); / temperature &lt;+-0.5 Celsius</a:t>
            </a:r>
          </a:p>
          <a:p>
            <a:pPr algn="l" defTabSz="457200">
              <a:defRPr sz="2360">
                <a:solidFill>
                  <a:srgbClr val="000000"/>
                </a:solidFill>
                <a:latin typeface="+mn-lt"/>
                <a:ea typeface="+mn-ea"/>
                <a:cs typeface="+mn-cs"/>
                <a:sym typeface="Helvetica"/>
              </a:defRPr>
            </a:pPr>
            <a:r>
              <a:t>• Resolution : humidity 0.1%RH / temperature 0.1 Celsius </a:t>
            </a:r>
          </a:p>
          <a:p>
            <a:pPr algn="l" defTabSz="457200">
              <a:defRPr sz="2360">
                <a:solidFill>
                  <a:srgbClr val="000000"/>
                </a:solidFill>
                <a:latin typeface="+mn-lt"/>
                <a:ea typeface="+mn-ea"/>
                <a:cs typeface="+mn-cs"/>
                <a:sym typeface="Helvetica"/>
              </a:defRPr>
            </a:pPr>
            <a:r>
              <a:t>• Repeatability humidity +-1%RH / temperature +-0.2 Celsius </a:t>
            </a:r>
          </a:p>
        </p:txBody>
      </p:sp>
      <p:sp>
        <p:nvSpPr>
          <p:cNvPr id="171" name="This sensor is inside the ground and is used to monitor the ground’s moisture level and…"/>
          <p:cNvSpPr txBox="1"/>
          <p:nvPr/>
        </p:nvSpPr>
        <p:spPr>
          <a:xfrm>
            <a:off x="6038966" y="4997459"/>
            <a:ext cx="9939910" cy="191470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2360">
                <a:solidFill>
                  <a:srgbClr val="000000"/>
                </a:solidFill>
                <a:latin typeface="+mn-lt"/>
                <a:ea typeface="+mn-ea"/>
                <a:cs typeface="+mn-cs"/>
                <a:sym typeface="Helvetica"/>
              </a:defRPr>
            </a:pPr>
            <a:r>
              <a:t>• Operating voltage: 3.3 ~ 5.5 VDC</a:t>
            </a:r>
          </a:p>
          <a:p>
            <a:pPr algn="l" defTabSz="457200">
              <a:defRPr sz="2360">
                <a:solidFill>
                  <a:srgbClr val="000000"/>
                </a:solidFill>
                <a:latin typeface="+mn-lt"/>
                <a:ea typeface="+mn-ea"/>
                <a:cs typeface="+mn-cs"/>
                <a:sym typeface="Helvetica"/>
              </a:defRPr>
            </a:pPr>
            <a:r>
              <a:t>• Output voltage: 0 ~ 3.0 VDC</a:t>
            </a:r>
          </a:p>
          <a:p>
            <a:pPr algn="l" defTabSz="457200">
              <a:defRPr sz="2360">
                <a:solidFill>
                  <a:srgbClr val="000000"/>
                </a:solidFill>
                <a:latin typeface="+mn-lt"/>
                <a:ea typeface="+mn-ea"/>
                <a:cs typeface="+mn-cs"/>
                <a:sym typeface="Helvetica"/>
              </a:defRPr>
            </a:pPr>
            <a:r>
              <a:t>• Operating Current: 5mA </a:t>
            </a:r>
          </a:p>
          <a:p>
            <a:pPr algn="l" defTabSz="457200">
              <a:defRPr sz="2360">
                <a:solidFill>
                  <a:srgbClr val="000000"/>
                </a:solidFill>
                <a:latin typeface="+mn-lt"/>
                <a:ea typeface="+mn-ea"/>
                <a:cs typeface="+mn-cs"/>
                <a:sym typeface="Helvetica"/>
              </a:defRPr>
            </a:pPr>
            <a:r>
              <a:t>• Interface: PH2.54-3P</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D5D5D5"/>
        </a:solidFill>
      </p:bgPr>
    </p:bg>
    <p:spTree>
      <p:nvGrpSpPr>
        <p:cNvPr id="1" name=""/>
        <p:cNvGrpSpPr/>
        <p:nvPr/>
      </p:nvGrpSpPr>
      <p:grpSpPr>
        <a:xfrm>
          <a:off x="0" y="0"/>
          <a:ext cx="0" cy="0"/>
          <a:chOff x="0" y="0"/>
          <a:chExt cx="0" cy="0"/>
        </a:xfrm>
      </p:grpSpPr>
      <p:sp>
        <p:nvSpPr>
          <p:cNvPr id="173" name="Data provided to Actuators"/>
          <p:cNvSpPr txBox="1"/>
          <p:nvPr/>
        </p:nvSpPr>
        <p:spPr>
          <a:xfrm>
            <a:off x="1714499" y="546100"/>
            <a:ext cx="14047471" cy="1614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270" sz="9000">
                <a:gradFill flip="none" rotWithShape="1">
                  <a:gsLst>
                    <a:gs pos="0">
                      <a:srgbClr val="000000"/>
                    </a:gs>
                    <a:gs pos="100000">
                      <a:srgbClr val="000000"/>
                    </a:gs>
                  </a:gsLst>
                  <a:lin ang="3967760" scaled="0"/>
                </a:gradFill>
              </a:defRPr>
            </a:lvl1pPr>
          </a:lstStyle>
          <a:p>
            <a:pPr/>
            <a:r>
              <a:t>Data provided to Actuators</a:t>
            </a:r>
          </a:p>
        </p:txBody>
      </p:sp>
      <p:sp>
        <p:nvSpPr>
          <p:cNvPr id="174" name="Submersible Water Pump"/>
          <p:cNvSpPr txBox="1"/>
          <p:nvPr/>
        </p:nvSpPr>
        <p:spPr>
          <a:xfrm>
            <a:off x="1840127" y="2897515"/>
            <a:ext cx="5979923" cy="7696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119" sz="4000">
                <a:gradFill flip="none" rotWithShape="1">
                  <a:gsLst>
                    <a:gs pos="0">
                      <a:srgbClr val="000000"/>
                    </a:gs>
                    <a:gs pos="100000">
                      <a:srgbClr val="000000"/>
                    </a:gs>
                  </a:gsLst>
                  <a:lin ang="3967760" scaled="0"/>
                </a:gradFill>
              </a:defRPr>
            </a:lvl1pPr>
          </a:lstStyle>
          <a:p>
            <a:pPr/>
            <a:r>
              <a:t>Submersible Water Pump</a:t>
            </a:r>
          </a:p>
        </p:txBody>
      </p:sp>
      <p:sp>
        <p:nvSpPr>
          <p:cNvPr id="175" name="2-Channel 5V Relay Module"/>
          <p:cNvSpPr txBox="1"/>
          <p:nvPr/>
        </p:nvSpPr>
        <p:spPr>
          <a:xfrm>
            <a:off x="1797838" y="6021622"/>
            <a:ext cx="6454268" cy="7696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119" sz="4000">
                <a:gradFill flip="none" rotWithShape="1">
                  <a:gsLst>
                    <a:gs pos="0">
                      <a:srgbClr val="000000"/>
                    </a:gs>
                    <a:gs pos="100000">
                      <a:srgbClr val="000000"/>
                    </a:gs>
                  </a:gsLst>
                  <a:lin ang="3967760" scaled="0"/>
                </a:gradFill>
              </a:defRPr>
            </a:lvl1pPr>
          </a:lstStyle>
          <a:p>
            <a:pPr/>
            <a:r>
              <a:t>2-Channel 5V Relay Module</a:t>
            </a:r>
          </a:p>
        </p:txBody>
      </p:sp>
      <p:pic>
        <p:nvPicPr>
          <p:cNvPr id="176" name="Image" descr="Image"/>
          <p:cNvPicPr>
            <a:picLocks noChangeAspect="1"/>
          </p:cNvPicPr>
          <p:nvPr/>
        </p:nvPicPr>
        <p:blipFill>
          <a:blip r:embed="rId2">
            <a:extLst/>
          </a:blip>
          <a:stretch>
            <a:fillRect/>
          </a:stretch>
        </p:blipFill>
        <p:spPr>
          <a:xfrm>
            <a:off x="1961644" y="3704144"/>
            <a:ext cx="2280471" cy="2280470"/>
          </a:xfrm>
          <a:prstGeom prst="rect">
            <a:avLst/>
          </a:prstGeom>
          <a:ln w="12700">
            <a:miter lim="400000"/>
          </a:ln>
        </p:spPr>
      </p:pic>
      <p:pic>
        <p:nvPicPr>
          <p:cNvPr id="177" name="Image" descr="Image"/>
          <p:cNvPicPr>
            <a:picLocks noChangeAspect="1"/>
          </p:cNvPicPr>
          <p:nvPr/>
        </p:nvPicPr>
        <p:blipFill>
          <a:blip r:embed="rId3">
            <a:extLst/>
          </a:blip>
          <a:stretch>
            <a:fillRect/>
          </a:stretch>
        </p:blipFill>
        <p:spPr>
          <a:xfrm>
            <a:off x="1961644" y="6828250"/>
            <a:ext cx="2280471" cy="2280471"/>
          </a:xfrm>
          <a:prstGeom prst="rect">
            <a:avLst/>
          </a:prstGeom>
          <a:ln w="12700">
            <a:miter lim="400000"/>
          </a:ln>
        </p:spPr>
      </p:pic>
      <p:sp>
        <p:nvSpPr>
          <p:cNvPr id="178" name="OLED Display"/>
          <p:cNvSpPr txBox="1"/>
          <p:nvPr/>
        </p:nvSpPr>
        <p:spPr>
          <a:xfrm>
            <a:off x="1797838" y="9145729"/>
            <a:ext cx="3311780" cy="7696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119" sz="4000">
                <a:gradFill flip="none" rotWithShape="1">
                  <a:gsLst>
                    <a:gs pos="0">
                      <a:srgbClr val="000000"/>
                    </a:gs>
                    <a:gs pos="100000">
                      <a:srgbClr val="000000"/>
                    </a:gs>
                  </a:gsLst>
                  <a:lin ang="3967760" scaled="0"/>
                </a:gradFill>
              </a:defRPr>
            </a:lvl1pPr>
          </a:lstStyle>
          <a:p>
            <a:pPr/>
            <a:r>
              <a:t>OLED Display </a:t>
            </a:r>
          </a:p>
        </p:txBody>
      </p:sp>
      <p:pic>
        <p:nvPicPr>
          <p:cNvPr id="179" name="Image" descr="Image"/>
          <p:cNvPicPr>
            <a:picLocks noChangeAspect="1"/>
          </p:cNvPicPr>
          <p:nvPr/>
        </p:nvPicPr>
        <p:blipFill>
          <a:blip r:embed="rId4">
            <a:extLst/>
          </a:blip>
          <a:stretch>
            <a:fillRect/>
          </a:stretch>
        </p:blipFill>
        <p:spPr>
          <a:xfrm>
            <a:off x="2000045" y="9958627"/>
            <a:ext cx="2280470" cy="2432935"/>
          </a:xfrm>
          <a:prstGeom prst="rect">
            <a:avLst/>
          </a:prstGeom>
          <a:ln w="12700">
            <a:miter lim="400000"/>
          </a:ln>
        </p:spPr>
      </p:pic>
      <p:sp>
        <p:nvSpPr>
          <p:cNvPr id="180" name="This sensor is inside the ground and is used to monitor the ground’s moisture level and…"/>
          <p:cNvSpPr txBox="1"/>
          <p:nvPr/>
        </p:nvSpPr>
        <p:spPr>
          <a:xfrm>
            <a:off x="4711945" y="6828250"/>
            <a:ext cx="9939910" cy="26259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2360">
                <a:solidFill>
                  <a:srgbClr val="000000"/>
                </a:solidFill>
                <a:latin typeface="+mn-lt"/>
                <a:ea typeface="+mn-ea"/>
                <a:cs typeface="+mn-cs"/>
                <a:sym typeface="Helvetica"/>
              </a:defRPr>
            </a:pPr>
            <a:r>
              <a:t>• Contact current 10A and 250V AC or 30V DC</a:t>
            </a:r>
          </a:p>
          <a:p>
            <a:pPr algn="l" defTabSz="457200">
              <a:defRPr sz="2360">
                <a:solidFill>
                  <a:srgbClr val="000000"/>
                </a:solidFill>
                <a:latin typeface="+mn-lt"/>
                <a:ea typeface="+mn-ea"/>
                <a:cs typeface="+mn-cs"/>
                <a:sym typeface="Helvetica"/>
              </a:defRPr>
            </a:pPr>
            <a:r>
              <a:t>• Each channel has indication LED</a:t>
            </a:r>
          </a:p>
          <a:p>
            <a:pPr algn="l" defTabSz="457200">
              <a:defRPr sz="2360">
                <a:solidFill>
                  <a:srgbClr val="000000"/>
                </a:solidFill>
                <a:latin typeface="+mn-lt"/>
                <a:ea typeface="+mn-ea"/>
                <a:cs typeface="+mn-cs"/>
                <a:sym typeface="Helvetica"/>
              </a:defRPr>
            </a:pPr>
            <a:r>
              <a:t>• Coil voltage 12V per channel</a:t>
            </a:r>
          </a:p>
          <a:p>
            <a:pPr algn="l" defTabSz="457200">
              <a:defRPr sz="2360">
                <a:solidFill>
                  <a:srgbClr val="000000"/>
                </a:solidFill>
                <a:latin typeface="+mn-lt"/>
                <a:ea typeface="+mn-ea"/>
                <a:cs typeface="+mn-cs"/>
                <a:sym typeface="Helvetica"/>
              </a:defRPr>
            </a:pPr>
            <a:r>
              <a:t>• Kit operating voltage 5-12 V </a:t>
            </a:r>
          </a:p>
          <a:p>
            <a:pPr algn="l" defTabSz="457200">
              <a:defRPr sz="2360">
                <a:solidFill>
                  <a:srgbClr val="000000"/>
                </a:solidFill>
                <a:latin typeface="+mn-lt"/>
                <a:ea typeface="+mn-ea"/>
                <a:cs typeface="+mn-cs"/>
                <a:sym typeface="Helvetica"/>
              </a:defRPr>
            </a:pPr>
            <a:r>
              <a:t>• Input signal 3-5 V for each channel</a:t>
            </a:r>
          </a:p>
          <a:p>
            <a:pPr algn="l" defTabSz="457200">
              <a:defRPr sz="2360">
                <a:solidFill>
                  <a:srgbClr val="000000"/>
                </a:solidFill>
                <a:latin typeface="+mn-lt"/>
                <a:ea typeface="+mn-ea"/>
                <a:cs typeface="+mn-cs"/>
                <a:sym typeface="Helvetica"/>
              </a:defRPr>
            </a:pPr>
            <a:r>
              <a:t>• Three pins are normally open and closed for each channel</a:t>
            </a:r>
          </a:p>
        </p:txBody>
      </p:sp>
      <p:sp>
        <p:nvSpPr>
          <p:cNvPr id="181" name="This sensor is inside the ground and is used to monitor the ground’s moisture level and…"/>
          <p:cNvSpPr txBox="1"/>
          <p:nvPr/>
        </p:nvSpPr>
        <p:spPr>
          <a:xfrm>
            <a:off x="4711945" y="3543202"/>
            <a:ext cx="9939910" cy="298150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2360">
                <a:solidFill>
                  <a:srgbClr val="000000"/>
                </a:solidFill>
                <a:latin typeface="+mn-lt"/>
                <a:ea typeface="+mn-ea"/>
                <a:cs typeface="+mn-cs"/>
                <a:sym typeface="Helvetica"/>
              </a:defRPr>
            </a:pPr>
            <a:r>
              <a:t>• Operating Voltage: 3-5 V</a:t>
            </a:r>
          </a:p>
          <a:p>
            <a:pPr algn="l" defTabSz="457200">
              <a:defRPr sz="2360">
                <a:solidFill>
                  <a:srgbClr val="000000"/>
                </a:solidFill>
                <a:latin typeface="+mn-lt"/>
                <a:ea typeface="+mn-ea"/>
                <a:cs typeface="+mn-cs"/>
                <a:sym typeface="Helvetica"/>
              </a:defRPr>
            </a:pPr>
            <a:r>
              <a:t>• Operating Current: 100 - 200 mA</a:t>
            </a:r>
          </a:p>
          <a:p>
            <a:pPr algn="l" defTabSz="457200">
              <a:defRPr sz="2360">
                <a:solidFill>
                  <a:srgbClr val="000000"/>
                </a:solidFill>
                <a:latin typeface="+mn-lt"/>
                <a:ea typeface="+mn-ea"/>
                <a:cs typeface="+mn-cs"/>
                <a:sym typeface="Helvetica"/>
              </a:defRPr>
            </a:pPr>
            <a:r>
              <a:t>• Water Inlet Entrance Dimension: 5.0 mm</a:t>
            </a:r>
          </a:p>
          <a:p>
            <a:pPr algn="l" defTabSz="457200">
              <a:defRPr sz="2360">
                <a:solidFill>
                  <a:srgbClr val="000000"/>
                </a:solidFill>
                <a:latin typeface="+mn-lt"/>
                <a:ea typeface="+mn-ea"/>
                <a:cs typeface="+mn-cs"/>
                <a:sym typeface="Helvetica"/>
              </a:defRPr>
            </a:pPr>
            <a:r>
              <a:t>• Water Outlet Exit Outer Diameter: 7.5 mm</a:t>
            </a:r>
          </a:p>
          <a:p>
            <a:pPr algn="l" defTabSz="457200">
              <a:defRPr sz="2360">
                <a:solidFill>
                  <a:srgbClr val="000000"/>
                </a:solidFill>
                <a:latin typeface="+mn-lt"/>
                <a:ea typeface="+mn-ea"/>
                <a:cs typeface="+mn-cs"/>
                <a:sym typeface="Helvetica"/>
              </a:defRPr>
            </a:pPr>
            <a:r>
              <a:t>• Water Outlet Exit Inner Diameter: 4.5 mm</a:t>
            </a:r>
          </a:p>
          <a:p>
            <a:pPr algn="l" defTabSz="457200">
              <a:defRPr sz="2360">
                <a:solidFill>
                  <a:srgbClr val="000000"/>
                </a:solidFill>
                <a:latin typeface="+mn-lt"/>
                <a:ea typeface="+mn-ea"/>
                <a:cs typeface="+mn-cs"/>
                <a:sym typeface="Helvetica"/>
              </a:defRPr>
            </a:pPr>
            <a:r>
              <a:t>• Head Distance: 0.3 - 0.8 meter</a:t>
            </a:r>
          </a:p>
          <a:p>
            <a:pPr algn="l" defTabSz="457200">
              <a:defRPr sz="2360">
                <a:solidFill>
                  <a:srgbClr val="000000"/>
                </a:solidFill>
                <a:latin typeface="+mn-lt"/>
                <a:ea typeface="+mn-ea"/>
                <a:cs typeface="+mn-cs"/>
                <a:sym typeface="Helvetica"/>
              </a:defRPr>
            </a:pPr>
            <a:r>
              <a:t>• Flow Rate: 1.2 - 1.6 Liter per minute</a:t>
            </a:r>
          </a:p>
        </p:txBody>
      </p:sp>
      <p:sp>
        <p:nvSpPr>
          <p:cNvPr id="182" name="This sensor is inside the ground and is used to monitor the ground’s moisture level and…"/>
          <p:cNvSpPr txBox="1"/>
          <p:nvPr/>
        </p:nvSpPr>
        <p:spPr>
          <a:xfrm>
            <a:off x="4711945" y="9958627"/>
            <a:ext cx="9939910" cy="33371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2360">
                <a:solidFill>
                  <a:srgbClr val="000000"/>
                </a:solidFill>
                <a:latin typeface="+mn-lt"/>
                <a:ea typeface="+mn-ea"/>
                <a:cs typeface="+mn-cs"/>
                <a:sym typeface="Helvetica"/>
              </a:defRPr>
            </a:pPr>
            <a:r>
              <a:t>• Resolution: 128 x 64</a:t>
            </a:r>
          </a:p>
          <a:p>
            <a:pPr algn="l" defTabSz="457200">
              <a:defRPr sz="2360">
                <a:solidFill>
                  <a:srgbClr val="000000"/>
                </a:solidFill>
                <a:latin typeface="+mn-lt"/>
                <a:ea typeface="+mn-ea"/>
                <a:cs typeface="+mn-cs"/>
                <a:sym typeface="Helvetica"/>
              </a:defRPr>
            </a:pPr>
            <a:r>
              <a:t>• Active Area: 29.42 x 14.7 mm</a:t>
            </a:r>
          </a:p>
          <a:p>
            <a:pPr algn="l" defTabSz="457200">
              <a:defRPr sz="2360">
                <a:solidFill>
                  <a:srgbClr val="000000"/>
                </a:solidFill>
                <a:latin typeface="+mn-lt"/>
                <a:ea typeface="+mn-ea"/>
                <a:cs typeface="+mn-cs"/>
                <a:sym typeface="Helvetica"/>
              </a:defRPr>
            </a:pPr>
            <a:r>
              <a:t>• Operating Voltage: 3.3V - 5.0V</a:t>
            </a:r>
          </a:p>
          <a:p>
            <a:pPr algn="l" defTabSz="457200">
              <a:defRPr sz="2360">
                <a:solidFill>
                  <a:srgbClr val="000000"/>
                </a:solidFill>
                <a:latin typeface="+mn-lt"/>
                <a:ea typeface="+mn-ea"/>
                <a:cs typeface="+mn-cs"/>
                <a:sym typeface="Helvetica"/>
              </a:defRPr>
            </a:pPr>
            <a:r>
              <a:t>• Logic Voltage: 3.3V</a:t>
            </a:r>
          </a:p>
          <a:p>
            <a:pPr algn="l" defTabSz="457200">
              <a:defRPr sz="2360">
                <a:solidFill>
                  <a:srgbClr val="000000"/>
                </a:solidFill>
                <a:latin typeface="+mn-lt"/>
                <a:ea typeface="+mn-ea"/>
                <a:cs typeface="+mn-cs"/>
                <a:sym typeface="Helvetica"/>
              </a:defRPr>
            </a:pPr>
            <a:r>
              <a:t>• Pixel Pitch: 0.23 x 0.23 (mm)</a:t>
            </a:r>
          </a:p>
          <a:p>
            <a:pPr algn="l" defTabSz="457200">
              <a:defRPr sz="2360">
                <a:solidFill>
                  <a:srgbClr val="000000"/>
                </a:solidFill>
                <a:latin typeface="+mn-lt"/>
                <a:ea typeface="+mn-ea"/>
                <a:cs typeface="+mn-cs"/>
                <a:sym typeface="Helvetica"/>
              </a:defRPr>
            </a:pPr>
            <a:r>
              <a:t>• Pixel Size: 0.21 x 0.21 (mm)</a:t>
            </a:r>
          </a:p>
          <a:p>
            <a:pPr algn="l" defTabSz="457200">
              <a:defRPr sz="2360">
                <a:solidFill>
                  <a:srgbClr val="000000"/>
                </a:solidFill>
                <a:latin typeface="+mn-lt"/>
                <a:ea typeface="+mn-ea"/>
                <a:cs typeface="+mn-cs"/>
                <a:sym typeface="Helvetica"/>
              </a:defRPr>
            </a:pPr>
            <a:r>
              <a:t>• Operating Current: 20ma</a:t>
            </a:r>
          </a:p>
          <a:p>
            <a:pPr algn="l" defTabSz="457200">
              <a:defRPr sz="2360">
                <a:solidFill>
                  <a:srgbClr val="000000"/>
                </a:solidFill>
                <a:latin typeface="+mn-lt"/>
                <a:ea typeface="+mn-ea"/>
                <a:cs typeface="+mn-cs"/>
                <a:sym typeface="Helvetica"/>
              </a:defRPr>
            </a:pPr>
            <a:r>
              <a:t>• Operating Temperature: -40~70℃</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D5D5D5"/>
        </a:solidFill>
      </p:bgPr>
    </p:bg>
    <p:spTree>
      <p:nvGrpSpPr>
        <p:cNvPr id="1" name=""/>
        <p:cNvGrpSpPr/>
        <p:nvPr/>
      </p:nvGrpSpPr>
      <p:grpSpPr>
        <a:xfrm>
          <a:off x="0" y="0"/>
          <a:ext cx="0" cy="0"/>
          <a:chOff x="0" y="0"/>
          <a:chExt cx="0" cy="0"/>
        </a:xfrm>
      </p:grpSpPr>
      <p:sp>
        <p:nvSpPr>
          <p:cNvPr id="184" name="Data collection intelligence"/>
          <p:cNvSpPr txBox="1"/>
          <p:nvPr/>
        </p:nvSpPr>
        <p:spPr>
          <a:xfrm>
            <a:off x="1716876" y="547912"/>
            <a:ext cx="14225779" cy="1614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270" sz="9000">
                <a:gradFill flip="none" rotWithShape="1">
                  <a:gsLst>
                    <a:gs pos="0">
                      <a:srgbClr val="000000"/>
                    </a:gs>
                    <a:gs pos="100000">
                      <a:srgbClr val="000000"/>
                    </a:gs>
                  </a:gsLst>
                  <a:lin ang="3967760" scaled="0"/>
                </a:gradFill>
              </a:defRPr>
            </a:lvl1pPr>
          </a:lstStyle>
          <a:p>
            <a:pPr/>
            <a:r>
              <a:t>Data collection intelligence</a:t>
            </a:r>
          </a:p>
        </p:txBody>
      </p:sp>
      <p:sp>
        <p:nvSpPr>
          <p:cNvPr id="185" name="Based on the value of this sensor, we determine the weather conditions of the plants…"/>
          <p:cNvSpPr txBox="1"/>
          <p:nvPr/>
        </p:nvSpPr>
        <p:spPr>
          <a:xfrm>
            <a:off x="1797839" y="3697207"/>
            <a:ext cx="15148942" cy="10633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Based on the value of this sensor, we determine the weather conditions of the environment </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by checking the external temperature and the level of humidity in the air.</a:t>
            </a:r>
          </a:p>
        </p:txBody>
      </p:sp>
      <p:sp>
        <p:nvSpPr>
          <p:cNvPr id="186" name="Temperature and Humidity Sensor"/>
          <p:cNvSpPr txBox="1"/>
          <p:nvPr/>
        </p:nvSpPr>
        <p:spPr>
          <a:xfrm>
            <a:off x="1734537" y="2456570"/>
            <a:ext cx="9992996" cy="94615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150" sz="5000">
                <a:gradFill flip="none" rotWithShape="1">
                  <a:gsLst>
                    <a:gs pos="0">
                      <a:srgbClr val="000000"/>
                    </a:gs>
                    <a:gs pos="100000">
                      <a:srgbClr val="000000"/>
                    </a:gs>
                  </a:gsLst>
                  <a:lin ang="3967760" scaled="0"/>
                </a:gradFill>
              </a:defRPr>
            </a:lvl1pPr>
          </a:lstStyle>
          <a:p>
            <a:pPr/>
            <a:r>
              <a:t>Temperature and Humidity Sensor</a:t>
            </a:r>
          </a:p>
        </p:txBody>
      </p:sp>
      <p:sp>
        <p:nvSpPr>
          <p:cNvPr id="187" name="This sensor is inside the ground and is used to monitor the ground’s moisture level and…"/>
          <p:cNvSpPr txBox="1"/>
          <p:nvPr/>
        </p:nvSpPr>
        <p:spPr>
          <a:xfrm>
            <a:off x="1820937" y="6636924"/>
            <a:ext cx="14377036" cy="10633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This sensor is inside the ground and is used to monitor the ground’s moisture level and</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its temperature.</a:t>
            </a:r>
          </a:p>
        </p:txBody>
      </p:sp>
      <p:sp>
        <p:nvSpPr>
          <p:cNvPr id="188" name="Soil Moisture Sensor"/>
          <p:cNvSpPr txBox="1"/>
          <p:nvPr/>
        </p:nvSpPr>
        <p:spPr>
          <a:xfrm>
            <a:off x="1708074" y="5111279"/>
            <a:ext cx="6031231" cy="94615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150" sz="5000">
                <a:gradFill flip="none" rotWithShape="1">
                  <a:gsLst>
                    <a:gs pos="0">
                      <a:srgbClr val="000000"/>
                    </a:gs>
                    <a:gs pos="100000">
                      <a:srgbClr val="000000"/>
                    </a:gs>
                  </a:gsLst>
                  <a:lin ang="3967760" scaled="0"/>
                </a:gradFill>
              </a:defRPr>
            </a:lvl1pPr>
          </a:lstStyle>
          <a:p>
            <a:pPr/>
            <a:r>
              <a:t>Soil Moisture Sensor</a:t>
            </a:r>
          </a:p>
        </p:txBody>
      </p:sp>
      <p:sp>
        <p:nvSpPr>
          <p:cNvPr id="189" name="Statistics Data"/>
          <p:cNvSpPr txBox="1"/>
          <p:nvPr/>
        </p:nvSpPr>
        <p:spPr>
          <a:xfrm>
            <a:off x="1686929" y="8279787"/>
            <a:ext cx="4232911" cy="94615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150" sz="5000">
                <a:gradFill flip="none" rotWithShape="1">
                  <a:gsLst>
                    <a:gs pos="0">
                      <a:srgbClr val="000000"/>
                    </a:gs>
                    <a:gs pos="100000">
                      <a:srgbClr val="000000"/>
                    </a:gs>
                  </a:gsLst>
                  <a:lin ang="3967760" scaled="0"/>
                </a:gradFill>
              </a:defRPr>
            </a:lvl1pPr>
          </a:lstStyle>
          <a:p>
            <a:pPr/>
            <a:r>
              <a:t>Statistics Data</a:t>
            </a:r>
          </a:p>
        </p:txBody>
      </p:sp>
      <p:sp>
        <p:nvSpPr>
          <p:cNvPr id="190" name="Using trend values from measurements we can estimate after how much time the plants…"/>
          <p:cNvSpPr txBox="1"/>
          <p:nvPr/>
        </p:nvSpPr>
        <p:spPr>
          <a:xfrm>
            <a:off x="1845313" y="9805431"/>
            <a:ext cx="14624305" cy="10633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Using trend values from measurements we can estimate after how much time the plants</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need to be irrigated.</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D5D5D5"/>
        </a:solidFill>
      </p:bgPr>
    </p:bg>
    <p:spTree>
      <p:nvGrpSpPr>
        <p:cNvPr id="1" name=""/>
        <p:cNvGrpSpPr/>
        <p:nvPr/>
      </p:nvGrpSpPr>
      <p:grpSpPr>
        <a:xfrm>
          <a:off x="0" y="0"/>
          <a:ext cx="0" cy="0"/>
          <a:chOff x="0" y="0"/>
          <a:chExt cx="0" cy="0"/>
        </a:xfrm>
      </p:grpSpPr>
      <p:sp>
        <p:nvSpPr>
          <p:cNvPr id="192" name="Interaction with the environment"/>
          <p:cNvSpPr txBox="1"/>
          <p:nvPr/>
        </p:nvSpPr>
        <p:spPr>
          <a:xfrm>
            <a:off x="1716876" y="547912"/>
            <a:ext cx="17139286" cy="1614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270" sz="9000">
                <a:gradFill flip="none" rotWithShape="1">
                  <a:gsLst>
                    <a:gs pos="0">
                      <a:srgbClr val="000000"/>
                    </a:gs>
                    <a:gs pos="100000">
                      <a:srgbClr val="000000"/>
                    </a:gs>
                  </a:gsLst>
                  <a:lin ang="3967760" scaled="0"/>
                </a:gradFill>
              </a:defRPr>
            </a:lvl1pPr>
          </a:lstStyle>
          <a:p>
            <a:pPr/>
            <a:r>
              <a:t>Interaction with the environment</a:t>
            </a:r>
          </a:p>
        </p:txBody>
      </p:sp>
      <p:sp>
        <p:nvSpPr>
          <p:cNvPr id="193" name="We are going to monitor specific parameters and based on those ones, we are acting in order to keep…"/>
          <p:cNvSpPr txBox="1"/>
          <p:nvPr/>
        </p:nvSpPr>
        <p:spPr>
          <a:xfrm>
            <a:off x="1776694" y="2957149"/>
            <a:ext cx="16799434" cy="10633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We are going to monitor specific parameters and based on those ones, we are acting in order to keep</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the environment in good conditions.</a:t>
            </a:r>
          </a:p>
        </p:txBody>
      </p:sp>
      <p:sp>
        <p:nvSpPr>
          <p:cNvPr id="194" name="If the soil is arse the relay will activate the pump that will start irrigating water from a container put nearby.…"/>
          <p:cNvSpPr txBox="1"/>
          <p:nvPr/>
        </p:nvSpPr>
        <p:spPr>
          <a:xfrm>
            <a:off x="1776693" y="4459507"/>
            <a:ext cx="17575150" cy="152095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If the soil is arse the relay will activate the pump that will start irrigating water from a container put nearby. </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The quantity of water given is decided by the level of soil humidity which is shown in a OLED display and </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in a dashboard.</a:t>
            </a:r>
          </a:p>
        </p:txBody>
      </p:sp>
      <p:sp>
        <p:nvSpPr>
          <p:cNvPr id="195" name="Considering the environment temperature we’ll decide how much time will pass between measures.…"/>
          <p:cNvSpPr txBox="1"/>
          <p:nvPr/>
        </p:nvSpPr>
        <p:spPr>
          <a:xfrm>
            <a:off x="1764121" y="6326313"/>
            <a:ext cx="16592170" cy="10633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Considering the environment temperature we’ll decide how much time will pass between measures.</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If the temperature is too high the rate of measures will increase since the soil will dry out earlier.</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D5D5D5"/>
        </a:solidFill>
      </p:bgPr>
    </p:bg>
    <p:spTree>
      <p:nvGrpSpPr>
        <p:cNvPr id="1" name=""/>
        <p:cNvGrpSpPr/>
        <p:nvPr/>
      </p:nvGrpSpPr>
      <p:grpSpPr>
        <a:xfrm>
          <a:off x="0" y="0"/>
          <a:ext cx="0" cy="0"/>
          <a:chOff x="0" y="0"/>
          <a:chExt cx="0" cy="0"/>
        </a:xfrm>
      </p:grpSpPr>
      <p:sp>
        <p:nvSpPr>
          <p:cNvPr id="197" name="Effectiveness into the environment"/>
          <p:cNvSpPr txBox="1"/>
          <p:nvPr/>
        </p:nvSpPr>
        <p:spPr>
          <a:xfrm>
            <a:off x="1716875" y="547912"/>
            <a:ext cx="18143983" cy="1614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270" sz="9000">
                <a:gradFill flip="none" rotWithShape="1">
                  <a:gsLst>
                    <a:gs pos="0">
                      <a:srgbClr val="000000"/>
                    </a:gs>
                    <a:gs pos="100000">
                      <a:srgbClr val="000000"/>
                    </a:gs>
                  </a:gsLst>
                  <a:lin ang="3967760" scaled="0"/>
                </a:gradFill>
              </a:defRPr>
            </a:lvl1pPr>
          </a:lstStyle>
          <a:p>
            <a:pPr/>
            <a:r>
              <a:t>Effectiveness into the environment</a:t>
            </a:r>
          </a:p>
        </p:txBody>
      </p:sp>
      <p:sp>
        <p:nvSpPr>
          <p:cNvPr id="198" name="Water wasting is maybe the biggest error that people do when they irrigate plants because is a waste of money,…"/>
          <p:cNvSpPr txBox="1"/>
          <p:nvPr/>
        </p:nvSpPr>
        <p:spPr>
          <a:xfrm>
            <a:off x="1714415" y="2264435"/>
            <a:ext cx="18503368" cy="563918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Water wasting is maybe the biggest error that people do when they irrigate plants because is a waste of money,</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waste of resources and dangerous for the growth of plants. </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When a plant receives too much water it can have multiple problem that can reduce the level of oxygen produced or even kill it. The opposite can cause the progressive decay that can lead to withering!</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To reduce the water consumption we need a system that acts in a rapid way, in order to have such fast response and keep a good soil condition it’s necessary to have a real-time monitoring.</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This also is particularly useful when you are managing multiple plants, by using this system you are giving the specific amount of water to each plant avoiding the growth of “bad” plants.</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The product is used also in a situation where you are not close to the environment, it provides all the details that are needed for having a remote control over the growth.</a:t>
            </a:r>
          </a:p>
        </p:txBody>
      </p:sp>
      <p:sp>
        <p:nvSpPr>
          <p:cNvPr id="199" name="Effectiveness into the environment"/>
          <p:cNvSpPr txBox="1"/>
          <p:nvPr/>
        </p:nvSpPr>
        <p:spPr>
          <a:xfrm>
            <a:off x="1598391" y="8005967"/>
            <a:ext cx="15184756" cy="1614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270" sz="9000">
                <a:gradFill flip="none" rotWithShape="1">
                  <a:gsLst>
                    <a:gs pos="0">
                      <a:srgbClr val="000000"/>
                    </a:gs>
                    <a:gs pos="100000">
                      <a:srgbClr val="000000"/>
                    </a:gs>
                  </a:gsLst>
                  <a:lin ang="3967760" scaled="0"/>
                </a:gradFill>
              </a:defRPr>
            </a:lvl1pPr>
          </a:lstStyle>
          <a:p>
            <a:pPr/>
            <a:r>
              <a:t>Measurements of our actions</a:t>
            </a:r>
          </a:p>
        </p:txBody>
      </p:sp>
      <p:sp>
        <p:nvSpPr>
          <p:cNvPr id="200" name="Water wasting is maybe the biggest error that people do when they irrigate plants because is a waste of money,…"/>
          <p:cNvSpPr txBox="1"/>
          <p:nvPr/>
        </p:nvSpPr>
        <p:spPr>
          <a:xfrm>
            <a:off x="1714415" y="9594708"/>
            <a:ext cx="18503368" cy="197853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Quantity of water used from the container every week(=litre/week), knowing the capacity of the container.</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The soil will always be watered, we are going to measure the average moisture based on the values that sensors are going to measure.</a:t>
            </a:r>
          </a:p>
          <a:p>
            <a:pPr lvl="1"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Another way to measure effectiveness of humidity is to measure the range of values given from the sensors.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D5D5D5"/>
        </a:solidFill>
      </p:bgPr>
    </p:bg>
    <p:spTree>
      <p:nvGrpSpPr>
        <p:cNvPr id="1" name=""/>
        <p:cNvGrpSpPr/>
        <p:nvPr/>
      </p:nvGrpSpPr>
      <p:grpSpPr>
        <a:xfrm>
          <a:off x="0" y="0"/>
          <a:ext cx="0" cy="0"/>
          <a:chOff x="0" y="0"/>
          <a:chExt cx="0" cy="0"/>
        </a:xfrm>
      </p:grpSpPr>
      <p:sp>
        <p:nvSpPr>
          <p:cNvPr id="202" name="Constraints and Metrics of the System"/>
          <p:cNvSpPr txBox="1"/>
          <p:nvPr/>
        </p:nvSpPr>
        <p:spPr>
          <a:xfrm>
            <a:off x="1716876" y="547912"/>
            <a:ext cx="19789903" cy="16141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2438337">
              <a:lnSpc>
                <a:spcPct val="90000"/>
              </a:lnSpc>
              <a:defRPr spc="-270" sz="9000">
                <a:gradFill flip="none" rotWithShape="1">
                  <a:gsLst>
                    <a:gs pos="0">
                      <a:srgbClr val="000000"/>
                    </a:gs>
                    <a:gs pos="100000">
                      <a:srgbClr val="000000"/>
                    </a:gs>
                  </a:gsLst>
                  <a:lin ang="3967760" scaled="0"/>
                </a:gradFill>
              </a:defRPr>
            </a:lvl1pPr>
          </a:lstStyle>
          <a:p>
            <a:pPr/>
            <a:r>
              <a:t>Constraints and Metrics of the System</a:t>
            </a:r>
          </a:p>
        </p:txBody>
      </p:sp>
      <p:sp>
        <p:nvSpPr>
          <p:cNvPr id="203" name="Power consumption is not a big problem since the whole system is activated only in short periods of time.…"/>
          <p:cNvSpPr txBox="1"/>
          <p:nvPr/>
        </p:nvSpPr>
        <p:spPr>
          <a:xfrm>
            <a:off x="1714499" y="2535357"/>
            <a:ext cx="18503368" cy="152095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Power consumption is not a big problem since the whole system is activated only in short periods of time.</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Network connection limitations are present in the system it could be hosted in remote areas.</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For less power consumption the system will be provided with a battery.</a:t>
            </a:r>
          </a:p>
        </p:txBody>
      </p:sp>
      <p:sp>
        <p:nvSpPr>
          <p:cNvPr id="204" name="Performances will be evaluated using available tools in market and statistics found on internet.…"/>
          <p:cNvSpPr txBox="1"/>
          <p:nvPr/>
        </p:nvSpPr>
        <p:spPr>
          <a:xfrm>
            <a:off x="1714499" y="4429583"/>
            <a:ext cx="18503368" cy="243611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Performances will be evaluated using available tools in market and statistics found on internet.</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Once the system will be ready to work, it will be tested in different scenarios: different varieties of plants and several weather conditions.</a:t>
            </a:r>
          </a:p>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An example of troubleshooting software for latency is Wireshark, it can be used to test end to end communication and check the network’s performance.</a:t>
            </a:r>
          </a:p>
        </p:txBody>
      </p:sp>
      <p:sp>
        <p:nvSpPr>
          <p:cNvPr id="205" name="Performances will be evaluated using available tools in market and statistics found on internet.…"/>
          <p:cNvSpPr txBox="1"/>
          <p:nvPr/>
        </p:nvSpPr>
        <p:spPr>
          <a:xfrm>
            <a:off x="1714499" y="7652686"/>
            <a:ext cx="18503368" cy="197853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2438337">
              <a:lnSpc>
                <a:spcPct val="90000"/>
              </a:lnSpc>
              <a:defRPr i="1" spc="-90" sz="3000">
                <a:gradFill flip="none" rotWithShape="1">
                  <a:gsLst>
                    <a:gs pos="0">
                      <a:srgbClr val="000000"/>
                    </a:gs>
                    <a:gs pos="100000">
                      <a:srgbClr val="000000"/>
                    </a:gs>
                  </a:gsLst>
                  <a:lin ang="3967760" scaled="0"/>
                </a:gradFill>
                <a:latin typeface="Graphik"/>
                <a:ea typeface="Graphik"/>
                <a:cs typeface="Graphik"/>
                <a:sym typeface="Graphik"/>
              </a:defRPr>
            </a:pPr>
            <a:r>
              <a:t>We are going to sample:</a:t>
            </a:r>
          </a:p>
          <a:p>
            <a:pPr lvl="4" marL="228600" indent="-228600" algn="l" defTabSz="2438337">
              <a:lnSpc>
                <a:spcPct val="90000"/>
              </a:lnSpc>
              <a:buSzPct val="100000"/>
              <a:buChar char="•"/>
              <a:defRPr i="1" spc="-90" sz="3000">
                <a:gradFill flip="none" rotWithShape="1">
                  <a:gsLst>
                    <a:gs pos="0">
                      <a:srgbClr val="000000"/>
                    </a:gs>
                    <a:gs pos="100000">
                      <a:srgbClr val="000000"/>
                    </a:gs>
                  </a:gsLst>
                  <a:lin ang="3967760" scaled="0"/>
                </a:gradFill>
                <a:latin typeface="Graphik"/>
                <a:ea typeface="Graphik"/>
                <a:cs typeface="Graphik"/>
                <a:sym typeface="Graphik"/>
              </a:defRPr>
            </a:pPr>
            <a:r>
              <a:t>Sensors (periodically)</a:t>
            </a:r>
          </a:p>
          <a:p>
            <a:pPr lvl="4" marL="228600" indent="-228600" algn="l" defTabSz="2438337">
              <a:lnSpc>
                <a:spcPct val="90000"/>
              </a:lnSpc>
              <a:buSzPct val="100000"/>
              <a:buChar char="•"/>
              <a:defRPr i="1" spc="-90" sz="3000">
                <a:gradFill flip="none" rotWithShape="1">
                  <a:gsLst>
                    <a:gs pos="0">
                      <a:srgbClr val="000000"/>
                    </a:gs>
                    <a:gs pos="100000">
                      <a:srgbClr val="000000"/>
                    </a:gs>
                  </a:gsLst>
                  <a:lin ang="3967760" scaled="0"/>
                </a:gradFill>
                <a:latin typeface="Graphik"/>
                <a:ea typeface="Graphik"/>
                <a:cs typeface="Graphik"/>
                <a:sym typeface="Graphik"/>
              </a:defRPr>
            </a:pPr>
            <a:r>
              <a:t>Bandwidth and latency</a:t>
            </a:r>
          </a:p>
          <a:p>
            <a:pPr lvl="4" marL="228600" indent="-228600" algn="l" defTabSz="2438337">
              <a:lnSpc>
                <a:spcPct val="90000"/>
              </a:lnSpc>
              <a:buSzPct val="100000"/>
              <a:buChar char="•"/>
              <a:defRPr i="1" spc="-90" sz="3000">
                <a:gradFill flip="none" rotWithShape="1">
                  <a:gsLst>
                    <a:gs pos="0">
                      <a:srgbClr val="000000"/>
                    </a:gs>
                    <a:gs pos="100000">
                      <a:srgbClr val="000000"/>
                    </a:gs>
                  </a:gsLst>
                  <a:lin ang="3967760" scaled="0"/>
                </a:gradFill>
                <a:latin typeface="Graphik"/>
                <a:ea typeface="Graphik"/>
                <a:cs typeface="Graphik"/>
                <a:sym typeface="Graphik"/>
              </a:defRPr>
            </a:pPr>
            <a:r>
              <a:t>Power Consumption(use of battery)</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2_ColorGradient">
  <a:themeElements>
    <a:clrScheme name="22_ColorGradient">
      <a:dk1>
        <a:srgbClr val="929292"/>
      </a:dk1>
      <a:lt1>
        <a:srgbClr val="810092"/>
      </a:lt1>
      <a:dk2>
        <a:srgbClr val="A7A7A7"/>
      </a:dk2>
      <a:lt2>
        <a:srgbClr val="535353"/>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Helvetica Neue"/>
        <a:ea typeface="Helvetica Neue"/>
        <a:cs typeface="Helvetica Neue"/>
      </a:majorFont>
      <a:minorFont>
        <a:latin typeface="Helvetica"/>
        <a:ea typeface="Helvetica"/>
        <a:cs typeface="Helvetica"/>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929292"/>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2_ColorGradient">
  <a:themeElements>
    <a:clrScheme name="22_ColorGradient">
      <a:dk1>
        <a:srgbClr val="000000"/>
      </a:dk1>
      <a:lt1>
        <a:srgbClr val="FFFFFF"/>
      </a:lt1>
      <a:dk2>
        <a:srgbClr val="A7A7A7"/>
      </a:dk2>
      <a:lt2>
        <a:srgbClr val="535353"/>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Helvetica Neue"/>
        <a:ea typeface="Helvetica Neue"/>
        <a:cs typeface="Helvetica Neue"/>
      </a:majorFont>
      <a:minorFont>
        <a:latin typeface="Helvetica"/>
        <a:ea typeface="Helvetica"/>
        <a:cs typeface="Helvetica"/>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929292"/>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810092"/>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